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C9CDB"/>
    <a:srgbClr val="64B4E6"/>
    <a:srgbClr val="B5E0F3"/>
    <a:srgbClr val="C8DCF1"/>
    <a:srgbClr val="5AA2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B3B729-8D17-8243-B92E-4FAC3B2258EB}" v="1" dt="2020-10-01T22:26:37.2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56"/>
    <p:restoredTop sz="94694"/>
  </p:normalViewPr>
  <p:slideViewPr>
    <p:cSldViewPr snapToGrid="0" snapToObjects="1">
      <p:cViewPr>
        <p:scale>
          <a:sx n="95" d="100"/>
          <a:sy n="95" d="100"/>
        </p:scale>
        <p:origin x="608" y="-32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E8B3B729-8D17-8243-B92E-4FAC3B2258EB}"/>
    <pc:docChg chg="modSld">
      <pc:chgData name="Axel Maille" userId="065ad68c099279a8" providerId="LiveId" clId="{E8B3B729-8D17-8243-B92E-4FAC3B2258EB}" dt="2020-10-01T22:26:37.217" v="0"/>
      <pc:docMkLst>
        <pc:docMk/>
      </pc:docMkLst>
      <pc:sldChg chg="modSp">
        <pc:chgData name="Axel Maille" userId="065ad68c099279a8" providerId="LiveId" clId="{E8B3B729-8D17-8243-B92E-4FAC3B2258EB}" dt="2020-10-01T22:26:37.217" v="0"/>
        <pc:sldMkLst>
          <pc:docMk/>
          <pc:sldMk cId="647955690" sldId="256"/>
        </pc:sldMkLst>
        <pc:spChg chg="mod">
          <ac:chgData name="Axel Maille" userId="065ad68c099279a8" providerId="LiveId" clId="{E8B3B729-8D17-8243-B92E-4FAC3B2258EB}" dt="2020-10-01T22:26:37.217" v="0"/>
          <ac:spMkLst>
            <pc:docMk/>
            <pc:sldMk cId="647955690" sldId="256"/>
            <ac:spMk id="29" creationId="{00000000-0000-0000-0000-000000000000}"/>
          </ac:spMkLst>
        </pc:spChg>
      </pc:sldChg>
    </pc:docChg>
  </pc:docChgLst>
  <pc:docChgLst>
    <pc:chgData name="Axel Maille" userId="065ad68c099279a8" providerId="LiveId" clId="{6C25DBBE-E945-8C40-AEC2-813E303F14AD}"/>
    <pc:docChg chg="undo custSel modSld">
      <pc:chgData name="Axel Maille" userId="065ad68c099279a8" providerId="LiveId" clId="{6C25DBBE-E945-8C40-AEC2-813E303F14AD}" dt="2020-08-28T14:43:14.564" v="190" actId="108"/>
      <pc:docMkLst>
        <pc:docMk/>
      </pc:docMkLst>
      <pc:sldChg chg="modSp mod">
        <pc:chgData name="Axel Maille" userId="065ad68c099279a8" providerId="LiveId" clId="{6C25DBBE-E945-8C40-AEC2-813E303F14AD}" dt="2020-08-28T14:43:14.564" v="190" actId="108"/>
        <pc:sldMkLst>
          <pc:docMk/>
          <pc:sldMk cId="647955690" sldId="256"/>
        </pc:sldMkLst>
        <pc:spChg chg="mod">
          <ac:chgData name="Axel Maille" userId="065ad68c099279a8" providerId="LiveId" clId="{6C25DBBE-E945-8C40-AEC2-813E303F14AD}" dt="2020-08-28T14:36:50.279" v="9" actId="20577"/>
          <ac:spMkLst>
            <pc:docMk/>
            <pc:sldMk cId="647955690" sldId="256"/>
            <ac:spMk id="12" creationId="{00000000-0000-0000-0000-000000000000}"/>
          </ac:spMkLst>
        </pc:spChg>
        <pc:spChg chg="mod">
          <ac:chgData name="Axel Maille" userId="065ad68c099279a8" providerId="LiveId" clId="{6C25DBBE-E945-8C40-AEC2-813E303F14AD}" dt="2020-08-28T14:37:03.990" v="12" actId="108"/>
          <ac:spMkLst>
            <pc:docMk/>
            <pc:sldMk cId="647955690" sldId="256"/>
            <ac:spMk id="16" creationId="{00000000-0000-0000-0000-000000000000}"/>
          </ac:spMkLst>
        </pc:spChg>
        <pc:spChg chg="mod">
          <ac:chgData name="Axel Maille" userId="065ad68c099279a8" providerId="LiveId" clId="{6C25DBBE-E945-8C40-AEC2-813E303F14AD}" dt="2020-08-28T14:38:03.564" v="14" actId="108"/>
          <ac:spMkLst>
            <pc:docMk/>
            <pc:sldMk cId="647955690" sldId="256"/>
            <ac:spMk id="19" creationId="{00000000-0000-0000-0000-000000000000}"/>
          </ac:spMkLst>
        </pc:spChg>
        <pc:spChg chg="mod">
          <ac:chgData name="Axel Maille" userId="065ad68c099279a8" providerId="LiveId" clId="{6C25DBBE-E945-8C40-AEC2-813E303F14AD}" dt="2020-08-28T14:38:12.174" v="16" actId="108"/>
          <ac:spMkLst>
            <pc:docMk/>
            <pc:sldMk cId="647955690" sldId="256"/>
            <ac:spMk id="28" creationId="{00000000-0000-0000-0000-000000000000}"/>
          </ac:spMkLst>
        </pc:spChg>
        <pc:spChg chg="mod">
          <ac:chgData name="Axel Maille" userId="065ad68c099279a8" providerId="LiveId" clId="{6C25DBBE-E945-8C40-AEC2-813E303F14AD}" dt="2020-08-28T14:41:13.149" v="75" actId="108"/>
          <ac:spMkLst>
            <pc:docMk/>
            <pc:sldMk cId="647955690" sldId="256"/>
            <ac:spMk id="29" creationId="{00000000-0000-0000-0000-000000000000}"/>
          </ac:spMkLst>
        </pc:spChg>
        <pc:spChg chg="mod">
          <ac:chgData name="Axel Maille" userId="065ad68c099279a8" providerId="LiveId" clId="{6C25DBBE-E945-8C40-AEC2-813E303F14AD}" dt="2020-08-28T14:41:30.446" v="80" actId="108"/>
          <ac:spMkLst>
            <pc:docMk/>
            <pc:sldMk cId="647955690" sldId="256"/>
            <ac:spMk id="56" creationId="{00000000-0000-0000-0000-000000000000}"/>
          </ac:spMkLst>
        </pc:spChg>
        <pc:spChg chg="mod">
          <ac:chgData name="Axel Maille" userId="065ad68c099279a8" providerId="LiveId" clId="{6C25DBBE-E945-8C40-AEC2-813E303F14AD}" dt="2020-08-28T14:41:21.194" v="77" actId="108"/>
          <ac:spMkLst>
            <pc:docMk/>
            <pc:sldMk cId="647955690" sldId="256"/>
            <ac:spMk id="57" creationId="{00000000-0000-0000-0000-000000000000}"/>
          </ac:spMkLst>
        </pc:spChg>
        <pc:spChg chg="mod">
          <ac:chgData name="Axel Maille" userId="065ad68c099279a8" providerId="LiveId" clId="{6C25DBBE-E945-8C40-AEC2-813E303F14AD}" dt="2020-08-28T14:42:49.260" v="177" actId="20577"/>
          <ac:spMkLst>
            <pc:docMk/>
            <pc:sldMk cId="647955690" sldId="256"/>
            <ac:spMk id="59" creationId="{00000000-0000-0000-0000-000000000000}"/>
          </ac:spMkLst>
        </pc:spChg>
        <pc:graphicFrameChg chg="mod modGraphic">
          <ac:chgData name="Axel Maille" userId="065ad68c099279a8" providerId="LiveId" clId="{6C25DBBE-E945-8C40-AEC2-813E303F14AD}" dt="2020-08-28T14:41:28.710" v="79"/>
          <ac:graphicFrameMkLst>
            <pc:docMk/>
            <pc:sldMk cId="647955690" sldId="256"/>
            <ac:graphicFrameMk id="21" creationId="{00000000-0000-0000-0000-000000000000}"/>
          </ac:graphicFrameMkLst>
        </pc:graphicFrameChg>
        <pc:graphicFrameChg chg="mod modGraphic">
          <ac:chgData name="Axel Maille" userId="065ad68c099279a8" providerId="LiveId" clId="{6C25DBBE-E945-8C40-AEC2-813E303F14AD}" dt="2020-08-28T14:40:58.574" v="73"/>
          <ac:graphicFrameMkLst>
            <pc:docMk/>
            <pc:sldMk cId="647955690" sldId="256"/>
            <ac:graphicFrameMk id="24" creationId="{00000000-0000-0000-0000-000000000000}"/>
          </ac:graphicFrameMkLst>
        </pc:graphicFrameChg>
        <pc:graphicFrameChg chg="mod modGraphic">
          <ac:chgData name="Axel Maille" userId="065ad68c099279a8" providerId="LiveId" clId="{6C25DBBE-E945-8C40-AEC2-813E303F14AD}" dt="2020-08-28T14:43:14.564" v="190" actId="108"/>
          <ac:graphicFrameMkLst>
            <pc:docMk/>
            <pc:sldMk cId="647955690" sldId="256"/>
            <ac:graphicFrameMk id="30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10/2/20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46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599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182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380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10/2/20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74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45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647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61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752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133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F7104-8C0B-6F4D-8A0D-ED1EACF50CE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32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F7104-8C0B-6F4D-8A0D-ED1EACF50CE5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BFE2A-BCB1-5C48-95D1-0B5067355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54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90769" cy="9906000"/>
          </a:xfrm>
          <a:prstGeom prst="rect">
            <a:avLst/>
          </a:prstGeom>
          <a:solidFill>
            <a:srgbClr val="B5E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910959" y="336550"/>
            <a:ext cx="45704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solidFill>
                  <a:srgbClr val="B5E0F3"/>
                </a:solidFill>
                <a:latin typeface="Arial"/>
                <a:cs typeface="Arial"/>
              </a:rPr>
              <a:t>Enzo</a:t>
            </a:r>
            <a:r>
              <a:rPr lang="fr-FR" sz="6000" dirty="0">
                <a:solidFill>
                  <a:srgbClr val="B5E0F3"/>
                </a:solidFill>
                <a:latin typeface="Arial"/>
                <a:cs typeface="Arial"/>
              </a:rPr>
              <a:t> RUBBIO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408190" y="1614532"/>
            <a:ext cx="600531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Descrivi in ​​poche righe il tuo background professionale, le tue competenze chiave per la posizione ei tuoi obiettivi di carriera. Questa è in realtà un'introduzione alla tua lettera di presentazione. Puoi presentarli come elenchi puntati o come testo normale.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984250" y="2386162"/>
            <a:ext cx="1330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64B4E6"/>
                </a:solidFill>
              </a:rPr>
              <a:t>ESPERIENZA</a:t>
            </a:r>
            <a:endParaRPr lang="fr-FR" dirty="0">
              <a:solidFill>
                <a:srgbClr val="64B4E6"/>
              </a:solidFill>
            </a:endParaRPr>
          </a:p>
        </p:txBody>
      </p:sp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11906"/>
              </p:ext>
            </p:extLst>
          </p:nvPr>
        </p:nvGraphicFramePr>
        <p:xfrm>
          <a:off x="571500" y="2959100"/>
          <a:ext cx="3365500" cy="51829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9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6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2916">
                <a:tc>
                  <a:txBody>
                    <a:bodyPr/>
                    <a:lstStyle/>
                    <a:p>
                      <a:r>
                        <a:rPr lang="it-IT" sz="1200" b="0" kern="1200" dirty="0">
                          <a:solidFill>
                            <a:srgbClr val="3C9CD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Società</a:t>
                      </a:r>
                      <a:endParaRPr lang="en-GB" sz="1200" b="0" kern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2010-2014</a:t>
                      </a: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 err="1">
                          <a:solidFill>
                            <a:srgbClr val="3C9CD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Société</a:t>
                      </a:r>
                      <a:endParaRPr lang="en-GB" sz="1200" b="0" kern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2010-2014</a:t>
                      </a:r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n-GB" sz="1200" b="0" kern="1200" dirty="0" err="1">
                          <a:solidFill>
                            <a:srgbClr val="3C9CD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Société</a:t>
                      </a:r>
                      <a:endParaRPr lang="en-GB" sz="1200" b="0" kern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2010-2014</a:t>
                      </a: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100" b="0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kern="1200" dirty="0" err="1">
                          <a:solidFill>
                            <a:srgbClr val="3C9CDB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Société</a:t>
                      </a:r>
                      <a:endParaRPr lang="en-GB" sz="1200" b="0" kern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100" b="0" kern="12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2010-2014</a:t>
                      </a:r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  <a:p>
                      <a:endParaRPr lang="fr-FR" sz="11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/>
                        <a:t>Titolo della posizione</a:t>
                      </a:r>
                    </a:p>
                    <a:p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ei risultati che hai ottenuto. Non esitare a quantificarli.</a:t>
                      </a:r>
                    </a:p>
                    <a:p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Titolo della posizione</a:t>
                      </a:r>
                    </a:p>
                    <a:p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ei risultati che hai ottenuto. Non esitare a quantificarli.</a:t>
                      </a:r>
                    </a:p>
                    <a:p>
                      <a:endParaRPr lang="it-IT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Titolo della posizione</a:t>
                      </a:r>
                    </a:p>
                    <a:p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ei risultati che hai ottenuto. Non esitare a quantificarli.</a:t>
                      </a:r>
                    </a:p>
                    <a:p>
                      <a:endParaRPr lang="it-IT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Titolo della posizione</a:t>
                      </a:r>
                    </a:p>
                    <a:p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ei risultati che hai ottenuto. Non esitare a quantificarli.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387508"/>
              </p:ext>
            </p:extLst>
          </p:nvPr>
        </p:nvGraphicFramePr>
        <p:xfrm>
          <a:off x="4037920" y="2959100"/>
          <a:ext cx="2506812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06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rgbClr val="3C9CDB"/>
                          </a:solidFill>
                          <a:effectLst/>
                          <a:latin typeface="+mn-lt"/>
                          <a:cs typeface="Calibri"/>
                        </a:rPr>
                        <a:t>Università</a:t>
                      </a:r>
                      <a:endParaRPr lang="fr-FR" sz="1200" kern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r>
                        <a:rPr lang="it-IT" sz="1100" dirty="0"/>
                        <a:t>Nome laurea</a:t>
                      </a:r>
                    </a:p>
                    <a:p>
                      <a:r>
                        <a:rPr lang="it-IT" sz="1100" kern="12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Descrivi le specialità di questa formazione.</a:t>
                      </a:r>
                      <a:endParaRPr lang="en-GB" sz="1100" kern="1200" baseline="0" dirty="0">
                        <a:solidFill>
                          <a:srgbClr val="7F7F7F"/>
                        </a:solidFill>
                        <a:effectLst/>
                        <a:latin typeface="Calibri"/>
                        <a:cs typeface="Calibri"/>
                      </a:endParaRPr>
                    </a:p>
                    <a:p>
                      <a:endParaRPr lang="en-GB" sz="1100" kern="1200" baseline="0" dirty="0">
                        <a:solidFill>
                          <a:srgbClr val="7F7F7F"/>
                        </a:solidFill>
                        <a:effectLst/>
                        <a:latin typeface="Calibri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rgbClr val="3C9CDB"/>
                          </a:solidFill>
                          <a:effectLst/>
                          <a:latin typeface="+mn-lt"/>
                          <a:cs typeface="Calibri"/>
                        </a:rPr>
                        <a:t>Università</a:t>
                      </a:r>
                      <a:endParaRPr lang="fr-FR" sz="1200" kern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r>
                        <a:rPr lang="it-IT" sz="1100" dirty="0"/>
                        <a:t>Nome laurea</a:t>
                      </a:r>
                    </a:p>
                    <a:p>
                      <a:r>
                        <a:rPr lang="it-IT" sz="1100" kern="12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Descrivi le specialità di questa formazione.</a:t>
                      </a:r>
                    </a:p>
                    <a:p>
                      <a:endParaRPr lang="it-IT" sz="1100" kern="1200" baseline="0" dirty="0">
                        <a:solidFill>
                          <a:srgbClr val="7F7F7F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rgbClr val="3C9CDB"/>
                          </a:solidFill>
                          <a:effectLst/>
                          <a:latin typeface="+mn-lt"/>
                          <a:cs typeface="Calibri"/>
                        </a:rPr>
                        <a:t>Università</a:t>
                      </a:r>
                      <a:endParaRPr lang="fr-FR" sz="1200" kern="1200" dirty="0">
                        <a:solidFill>
                          <a:srgbClr val="3C9CDB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r>
                        <a:rPr lang="it-IT" sz="1100" dirty="0"/>
                        <a:t>Nome laurea</a:t>
                      </a:r>
                    </a:p>
                    <a:p>
                      <a:r>
                        <a:rPr lang="it-IT" sz="1100" kern="1200" baseline="0" dirty="0">
                          <a:solidFill>
                            <a:srgbClr val="7F7F7F"/>
                          </a:solidFill>
                          <a:effectLst/>
                          <a:latin typeface="+mn-lt"/>
                          <a:cs typeface="Calibri"/>
                        </a:rPr>
                        <a:t>Descrivi le specialità di questa formazione.</a:t>
                      </a:r>
                    </a:p>
                    <a:p>
                      <a:endParaRPr lang="it-IT" sz="1100" kern="1200" baseline="0" dirty="0">
                        <a:solidFill>
                          <a:srgbClr val="7F7F7F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ZoneTexte 27"/>
          <p:cNvSpPr txBox="1"/>
          <p:nvPr/>
        </p:nvSpPr>
        <p:spPr>
          <a:xfrm>
            <a:off x="4388056" y="2386566"/>
            <a:ext cx="147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64B4E6"/>
                </a:solidFill>
              </a:rPr>
              <a:t>FORMAZIONE</a:t>
            </a:r>
            <a:endParaRPr lang="fr-FR" dirty="0">
              <a:solidFill>
                <a:srgbClr val="64B4E6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388056" y="5741888"/>
            <a:ext cx="1469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>
                <a:solidFill>
                  <a:srgbClr val="64B4E6"/>
                </a:solidFill>
              </a:rPr>
              <a:t>CONOSCENZE</a:t>
            </a:r>
            <a:endParaRPr lang="fr-FR" dirty="0">
              <a:solidFill>
                <a:srgbClr val="64B4E6"/>
              </a:solidFill>
            </a:endParaRPr>
          </a:p>
        </p:txBody>
      </p:sp>
      <p:graphicFrame>
        <p:nvGraphicFramePr>
          <p:cNvPr id="30" name="Tableau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751654"/>
              </p:ext>
            </p:extLst>
          </p:nvPr>
        </p:nvGraphicFramePr>
        <p:xfrm>
          <a:off x="4037920" y="6254750"/>
          <a:ext cx="1888747" cy="2324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8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24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200" dirty="0">
                          <a:solidFill>
                            <a:srgbClr val="3C9CDB"/>
                          </a:solidFill>
                          <a:effectLst/>
                          <a:latin typeface="Calibri"/>
                          <a:ea typeface="Cambria"/>
                          <a:cs typeface="Calibri"/>
                        </a:rPr>
                        <a:t>Compétence n°1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rgbClr val="3C9CDB"/>
                          </a:solidFill>
                          <a:effectLst/>
                          <a:latin typeface="Calibri"/>
                          <a:cs typeface="Calibri"/>
                        </a:rPr>
                        <a:t>Abilità</a:t>
                      </a:r>
                      <a:r>
                        <a:rPr lang="fr-FR" sz="1200" dirty="0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n°2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rgbClr val="3C9CDB"/>
                          </a:solidFill>
                          <a:effectLst/>
                          <a:latin typeface="Calibri"/>
                          <a:cs typeface="Calibri"/>
                        </a:rPr>
                        <a:t>Abilità</a:t>
                      </a:r>
                      <a:r>
                        <a:rPr lang="fr-FR" sz="1200" dirty="0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n°3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rgbClr val="3C9CDB"/>
                          </a:solidFill>
                          <a:effectLst/>
                          <a:latin typeface="Calibri"/>
                          <a:cs typeface="Calibri"/>
                        </a:rPr>
                        <a:t>Abilità</a:t>
                      </a:r>
                      <a:r>
                        <a:rPr lang="fr-FR" sz="1200" dirty="0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n°4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kern="1200" dirty="0">
                          <a:solidFill>
                            <a:srgbClr val="3C9CDB"/>
                          </a:solidFill>
                          <a:effectLst/>
                          <a:latin typeface="Calibri"/>
                          <a:cs typeface="Calibri"/>
                        </a:rPr>
                        <a:t>Abilità</a:t>
                      </a:r>
                      <a:r>
                        <a:rPr lang="fr-FR" sz="1200" dirty="0">
                          <a:solidFill>
                            <a:srgbClr val="3C9CDB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n°5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000" dirty="0">
                        <a:solidFill>
                          <a:srgbClr val="7F7F7F"/>
                        </a:solidFill>
                        <a:effectLst/>
                        <a:latin typeface="Calibri"/>
                        <a:ea typeface="Cambria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7" name="ZoneTexte 56"/>
          <p:cNvSpPr txBox="1"/>
          <p:nvPr/>
        </p:nvSpPr>
        <p:spPr>
          <a:xfrm>
            <a:off x="1069123" y="8444873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rgbClr val="64B4E6"/>
                </a:solidFill>
              </a:rPr>
              <a:t>HOBBY</a:t>
            </a:r>
            <a:endParaRPr lang="fr-FR" dirty="0">
              <a:solidFill>
                <a:srgbClr val="64B4E6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668867" y="8949267"/>
            <a:ext cx="3081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Descrivi le tue aree di interesse o altre informazioni che ritieni sia importante includere nel tuo CV.</a:t>
            </a:r>
          </a:p>
          <a:p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3860112" y="8807313"/>
            <a:ext cx="27317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>
                <a:solidFill>
                  <a:srgbClr val="3C9CDB"/>
                </a:solidFill>
              </a:rPr>
              <a:t>Indirizzo</a:t>
            </a:r>
            <a:r>
              <a:rPr lang="fr-FR" sz="1100" b="1" dirty="0">
                <a:solidFill>
                  <a:srgbClr val="3C9CDB"/>
                </a:solidFill>
              </a:rPr>
              <a:t> :     </a:t>
            </a:r>
            <a:r>
              <a:rPr lang="fr-FR" sz="1100" dirty="0">
                <a:solidFill>
                  <a:srgbClr val="7F7F7F"/>
                </a:solidFill>
              </a:rPr>
              <a:t>123 Lorme </a:t>
            </a:r>
            <a:r>
              <a:rPr lang="fr-FR" sz="1100" dirty="0" err="1">
                <a:solidFill>
                  <a:srgbClr val="7F7F7F"/>
                </a:solidFill>
              </a:rPr>
              <a:t>Ipsum</a:t>
            </a:r>
            <a:r>
              <a:rPr lang="fr-FR" sz="1100" dirty="0">
                <a:solidFill>
                  <a:srgbClr val="7F7F7F"/>
                </a:solidFill>
              </a:rPr>
              <a:t> Roma 0000</a:t>
            </a:r>
          </a:p>
          <a:p>
            <a:r>
              <a:rPr lang="fr-FR" sz="1100" b="1" dirty="0">
                <a:solidFill>
                  <a:srgbClr val="3C9CDB"/>
                </a:solidFill>
              </a:rPr>
              <a:t>Email : 	        </a:t>
            </a:r>
            <a:r>
              <a:rPr lang="fr-FR" sz="1100" dirty="0" err="1">
                <a:solidFill>
                  <a:srgbClr val="7F7F7F"/>
                </a:solidFill>
              </a:rPr>
              <a:t>mail@site.com</a:t>
            </a:r>
            <a:endParaRPr lang="fr-FR" sz="1100" dirty="0">
              <a:solidFill>
                <a:srgbClr val="7F7F7F"/>
              </a:solidFill>
            </a:endParaRPr>
          </a:p>
          <a:p>
            <a:r>
              <a:rPr lang="it-IT" sz="1100" b="1" dirty="0">
                <a:solidFill>
                  <a:srgbClr val="3C9CDB"/>
                </a:solidFill>
              </a:rPr>
              <a:t>Telefono</a:t>
            </a:r>
            <a:r>
              <a:rPr lang="fr-FR" sz="1100" b="1" dirty="0">
                <a:solidFill>
                  <a:srgbClr val="3C9CDB"/>
                </a:solidFill>
              </a:rPr>
              <a:t> :   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123 456 789</a:t>
            </a:r>
          </a:p>
          <a:p>
            <a:r>
              <a:rPr lang="fr-FR" sz="1100" b="1" dirty="0">
                <a:solidFill>
                  <a:srgbClr val="3C9CDB"/>
                </a:solidFill>
              </a:rPr>
              <a:t>Site 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           http://: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www.site.com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Image 1" descr="Fotolia_50534070_XS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22" r="25013" b="14429"/>
          <a:stretch/>
        </p:blipFill>
        <p:spPr>
          <a:xfrm>
            <a:off x="390769" y="158412"/>
            <a:ext cx="1523748" cy="1390987"/>
          </a:xfrm>
          <a:prstGeom prst="hexagon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1504" y="2456853"/>
            <a:ext cx="324775" cy="31544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517" y="2433761"/>
            <a:ext cx="321733" cy="32173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9357" y="5766761"/>
            <a:ext cx="336921" cy="308706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6729" y="8498683"/>
            <a:ext cx="312394" cy="308630"/>
          </a:xfrm>
          <a:prstGeom prst="rect">
            <a:avLst/>
          </a:prstGeom>
        </p:spPr>
      </p:pic>
      <p:sp>
        <p:nvSpPr>
          <p:cNvPr id="58" name="Étoile à 5 branches 57"/>
          <p:cNvSpPr/>
          <p:nvPr/>
        </p:nvSpPr>
        <p:spPr>
          <a:xfrm>
            <a:off x="5277149" y="6228139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Étoile à 5 branches 59"/>
          <p:cNvSpPr/>
          <p:nvPr/>
        </p:nvSpPr>
        <p:spPr>
          <a:xfrm>
            <a:off x="5277149" y="6236606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Étoile à 5 branches 60"/>
          <p:cNvSpPr/>
          <p:nvPr/>
        </p:nvSpPr>
        <p:spPr>
          <a:xfrm>
            <a:off x="5543849" y="6229550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Étoile à 5 branches 64"/>
          <p:cNvSpPr/>
          <p:nvPr/>
        </p:nvSpPr>
        <p:spPr>
          <a:xfrm>
            <a:off x="5826351" y="6228237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Étoile à 5 branches 66"/>
          <p:cNvSpPr/>
          <p:nvPr/>
        </p:nvSpPr>
        <p:spPr>
          <a:xfrm>
            <a:off x="6093051" y="6229648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Étoile à 5 branches 67"/>
          <p:cNvSpPr/>
          <p:nvPr/>
        </p:nvSpPr>
        <p:spPr>
          <a:xfrm>
            <a:off x="6359751" y="6229648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Étoile à 5 branches 75"/>
          <p:cNvSpPr/>
          <p:nvPr/>
        </p:nvSpPr>
        <p:spPr>
          <a:xfrm>
            <a:off x="5268078" y="6882491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Étoile à 5 branches 76"/>
          <p:cNvSpPr/>
          <p:nvPr/>
        </p:nvSpPr>
        <p:spPr>
          <a:xfrm>
            <a:off x="5268078" y="6890958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Étoile à 5 branches 77"/>
          <p:cNvSpPr/>
          <p:nvPr/>
        </p:nvSpPr>
        <p:spPr>
          <a:xfrm>
            <a:off x="5534778" y="6883902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Étoile à 5 branches 78"/>
          <p:cNvSpPr/>
          <p:nvPr/>
        </p:nvSpPr>
        <p:spPr>
          <a:xfrm>
            <a:off x="5817280" y="6882589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Étoile à 5 branches 80"/>
          <p:cNvSpPr/>
          <p:nvPr/>
        </p:nvSpPr>
        <p:spPr>
          <a:xfrm>
            <a:off x="6083980" y="6884000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Étoile à 5 branches 81"/>
          <p:cNvSpPr/>
          <p:nvPr/>
        </p:nvSpPr>
        <p:spPr>
          <a:xfrm>
            <a:off x="6350680" y="6884000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Étoile à 5 branches 82"/>
          <p:cNvSpPr/>
          <p:nvPr/>
        </p:nvSpPr>
        <p:spPr>
          <a:xfrm>
            <a:off x="5259632" y="6557129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Étoile à 5 branches 83"/>
          <p:cNvSpPr/>
          <p:nvPr/>
        </p:nvSpPr>
        <p:spPr>
          <a:xfrm>
            <a:off x="5259632" y="6565596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Étoile à 5 branches 84"/>
          <p:cNvSpPr/>
          <p:nvPr/>
        </p:nvSpPr>
        <p:spPr>
          <a:xfrm>
            <a:off x="5526332" y="6558540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Étoile à 5 branches 85"/>
          <p:cNvSpPr/>
          <p:nvPr/>
        </p:nvSpPr>
        <p:spPr>
          <a:xfrm>
            <a:off x="5808834" y="6560804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Étoile à 5 branches 87"/>
          <p:cNvSpPr/>
          <p:nvPr/>
        </p:nvSpPr>
        <p:spPr>
          <a:xfrm>
            <a:off x="6075534" y="6562215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Étoile à 5 branches 89"/>
          <p:cNvSpPr/>
          <p:nvPr/>
        </p:nvSpPr>
        <p:spPr>
          <a:xfrm>
            <a:off x="5259632" y="7235167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Étoile à 5 branches 90"/>
          <p:cNvSpPr/>
          <p:nvPr/>
        </p:nvSpPr>
        <p:spPr>
          <a:xfrm>
            <a:off x="5259632" y="7243634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Étoile à 5 branches 91"/>
          <p:cNvSpPr/>
          <p:nvPr/>
        </p:nvSpPr>
        <p:spPr>
          <a:xfrm>
            <a:off x="5526332" y="7236578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Étoile à 5 branches 92"/>
          <p:cNvSpPr/>
          <p:nvPr/>
        </p:nvSpPr>
        <p:spPr>
          <a:xfrm>
            <a:off x="5808834" y="7235265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Étoile à 5 branches 96"/>
          <p:cNvSpPr/>
          <p:nvPr/>
        </p:nvSpPr>
        <p:spPr>
          <a:xfrm>
            <a:off x="5279590" y="7542891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Étoile à 5 branches 97"/>
          <p:cNvSpPr/>
          <p:nvPr/>
        </p:nvSpPr>
        <p:spPr>
          <a:xfrm>
            <a:off x="5279590" y="7551358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Étoile à 5 branches 98"/>
          <p:cNvSpPr/>
          <p:nvPr/>
        </p:nvSpPr>
        <p:spPr>
          <a:xfrm>
            <a:off x="5546290" y="7544302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Étoile à 5 branches 99"/>
          <p:cNvSpPr/>
          <p:nvPr/>
        </p:nvSpPr>
        <p:spPr>
          <a:xfrm>
            <a:off x="5818061" y="7546566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Étoile à 5 branches 101"/>
          <p:cNvSpPr/>
          <p:nvPr/>
        </p:nvSpPr>
        <p:spPr>
          <a:xfrm>
            <a:off x="6084761" y="7547977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Étoile à 5 branches 102"/>
          <p:cNvSpPr/>
          <p:nvPr/>
        </p:nvSpPr>
        <p:spPr>
          <a:xfrm>
            <a:off x="6351461" y="7547977"/>
            <a:ext cx="228600" cy="222250"/>
          </a:xfrm>
          <a:prstGeom prst="star5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79556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</TotalTime>
  <Words>275</Words>
  <Application>Microsoft Macintosh PowerPoint</Application>
  <PresentationFormat>Format A4 (210 x 297 mm)</PresentationFormat>
  <Paragraphs>74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20</cp:revision>
  <dcterms:created xsi:type="dcterms:W3CDTF">2014-11-24T09:45:59Z</dcterms:created>
  <dcterms:modified xsi:type="dcterms:W3CDTF">2020-10-01T22:26:38Z</dcterms:modified>
</cp:coreProperties>
</file>