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DFF"/>
    <a:srgbClr val="145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E4D9B-1593-BB4B-9837-3BFCD3340A67}" v="9" dt="2020-10-01T22:26:03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/>
    <p:restoredTop sz="96327"/>
  </p:normalViewPr>
  <p:slideViewPr>
    <p:cSldViewPr snapToGrid="0" snapToObjects="1">
      <p:cViewPr varScale="1">
        <p:scale>
          <a:sx n="89" d="100"/>
          <a:sy n="89" d="100"/>
        </p:scale>
        <p:origin x="3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35DE4D9B-1593-BB4B-9837-3BFCD3340A67}"/>
    <pc:docChg chg="modSld">
      <pc:chgData name="Axel Maille" userId="065ad68c099279a8" providerId="LiveId" clId="{35DE4D9B-1593-BB4B-9837-3BFCD3340A67}" dt="2020-10-01T22:26:03.835" v="26"/>
      <pc:docMkLst>
        <pc:docMk/>
      </pc:docMkLst>
      <pc:sldChg chg="modSp mod">
        <pc:chgData name="Axel Maille" userId="065ad68c099279a8" providerId="LiveId" clId="{35DE4D9B-1593-BB4B-9837-3BFCD3340A67}" dt="2020-10-01T22:26:03.835" v="26"/>
        <pc:sldMkLst>
          <pc:docMk/>
          <pc:sldMk cId="568404331" sldId="256"/>
        </pc:sldMkLst>
        <pc:spChg chg="mod">
          <ac:chgData name="Axel Maille" userId="065ad68c099279a8" providerId="LiveId" clId="{35DE4D9B-1593-BB4B-9837-3BFCD3340A67}" dt="2020-10-01T22:25:30.481" v="4" actId="20577"/>
          <ac:spMkLst>
            <pc:docMk/>
            <pc:sldMk cId="568404331" sldId="256"/>
            <ac:spMk id="44" creationId="{AA60CA8D-AB26-E54B-8FCC-2D9E6D6A1FCA}"/>
          </ac:spMkLst>
        </pc:spChg>
        <pc:spChg chg="mod">
          <ac:chgData name="Axel Maille" userId="065ad68c099279a8" providerId="LiveId" clId="{35DE4D9B-1593-BB4B-9837-3BFCD3340A67}" dt="2020-10-01T22:25:38.654" v="6"/>
          <ac:spMkLst>
            <pc:docMk/>
            <pc:sldMk cId="568404331" sldId="256"/>
            <ac:spMk id="46" creationId="{A580D319-8245-C249-95EE-0E946567DD97}"/>
          </ac:spMkLst>
        </pc:spChg>
        <pc:spChg chg="mod">
          <ac:chgData name="Axel Maille" userId="065ad68c099279a8" providerId="LiveId" clId="{35DE4D9B-1593-BB4B-9837-3BFCD3340A67}" dt="2020-10-01T22:25:52.154" v="11"/>
          <ac:spMkLst>
            <pc:docMk/>
            <pc:sldMk cId="568404331" sldId="256"/>
            <ac:spMk id="48" creationId="{45D7DF4E-F566-B44D-A65F-942D6B6039AC}"/>
          </ac:spMkLst>
        </pc:spChg>
        <pc:spChg chg="mod">
          <ac:chgData name="Axel Maille" userId="065ad68c099279a8" providerId="LiveId" clId="{35DE4D9B-1593-BB4B-9837-3BFCD3340A67}" dt="2020-10-01T22:26:03.835" v="26"/>
          <ac:spMkLst>
            <pc:docMk/>
            <pc:sldMk cId="568404331" sldId="256"/>
            <ac:spMk id="50" creationId="{5FB115AC-64A9-D64E-B274-8E4557139977}"/>
          </ac:spMkLst>
        </pc:spChg>
      </pc:sldChg>
    </pc:docChg>
  </pc:docChgLst>
  <pc:docChgLst>
    <pc:chgData name="Axel Maille" userId="065ad68c099279a8" providerId="LiveId" clId="{4ABB6A16-5983-E04A-835C-7009886825DF}"/>
    <pc:docChg chg="modSld">
      <pc:chgData name="Axel Maille" userId="065ad68c099279a8" providerId="LiveId" clId="{4ABB6A16-5983-E04A-835C-7009886825DF}" dt="2020-08-28T13:37:43.333" v="103" actId="20577"/>
      <pc:docMkLst>
        <pc:docMk/>
      </pc:docMkLst>
      <pc:sldChg chg="modSp mod">
        <pc:chgData name="Axel Maille" userId="065ad68c099279a8" providerId="LiveId" clId="{4ABB6A16-5983-E04A-835C-7009886825DF}" dt="2020-08-28T13:37:43.333" v="103" actId="20577"/>
        <pc:sldMkLst>
          <pc:docMk/>
          <pc:sldMk cId="568404331" sldId="256"/>
        </pc:sldMkLst>
        <pc:spChg chg="mod">
          <ac:chgData name="Axel Maille" userId="065ad68c099279a8" providerId="LiveId" clId="{4ABB6A16-5983-E04A-835C-7009886825DF}" dt="2020-08-28T13:34:11.083" v="15" actId="20577"/>
          <ac:spMkLst>
            <pc:docMk/>
            <pc:sldMk cId="568404331" sldId="256"/>
            <ac:spMk id="41" creationId="{4E8CD214-45C3-6C4B-AA5C-87F5D7575E8E}"/>
          </ac:spMkLst>
        </pc:spChg>
        <pc:spChg chg="mod">
          <ac:chgData name="Axel Maille" userId="065ad68c099279a8" providerId="LiveId" clId="{4ABB6A16-5983-E04A-835C-7009886825DF}" dt="2020-08-28T13:34:07.242" v="11" actId="20577"/>
          <ac:spMkLst>
            <pc:docMk/>
            <pc:sldMk cId="568404331" sldId="256"/>
            <ac:spMk id="42" creationId="{F9B5A3F7-3E09-3A45-8904-2D9CCE7791CF}"/>
          </ac:spMkLst>
        </pc:spChg>
        <pc:spChg chg="mod">
          <ac:chgData name="Axel Maille" userId="065ad68c099279a8" providerId="LiveId" clId="{4ABB6A16-5983-E04A-835C-7009886825DF}" dt="2020-08-28T13:34:34.861" v="19" actId="108"/>
          <ac:spMkLst>
            <pc:docMk/>
            <pc:sldMk cId="568404331" sldId="256"/>
            <ac:spMk id="43" creationId="{9EF5FD89-F362-FE45-AAA8-83DB83AF31DF}"/>
          </ac:spMkLst>
        </pc:spChg>
        <pc:spChg chg="mod">
          <ac:chgData name="Axel Maille" userId="065ad68c099279a8" providerId="LiveId" clId="{4ABB6A16-5983-E04A-835C-7009886825DF}" dt="2020-08-28T13:34:24.706" v="17" actId="108"/>
          <ac:spMkLst>
            <pc:docMk/>
            <pc:sldMk cId="568404331" sldId="256"/>
            <ac:spMk id="44" creationId="{AA60CA8D-AB26-E54B-8FCC-2D9E6D6A1FCA}"/>
          </ac:spMkLst>
        </pc:spChg>
        <pc:spChg chg="mod">
          <ac:chgData name="Axel Maille" userId="065ad68c099279a8" providerId="LiveId" clId="{4ABB6A16-5983-E04A-835C-7009886825DF}" dt="2020-08-28T13:35:05.641" v="31" actId="14100"/>
          <ac:spMkLst>
            <pc:docMk/>
            <pc:sldMk cId="568404331" sldId="256"/>
            <ac:spMk id="45" creationId="{80603C74-CCB4-A548-A6C9-ACA6B8589941}"/>
          </ac:spMkLst>
        </pc:spChg>
        <pc:spChg chg="mod">
          <ac:chgData name="Axel Maille" userId="065ad68c099279a8" providerId="LiveId" clId="{4ABB6A16-5983-E04A-835C-7009886825DF}" dt="2020-08-28T13:34:44.087" v="21" actId="108"/>
          <ac:spMkLst>
            <pc:docMk/>
            <pc:sldMk cId="568404331" sldId="256"/>
            <ac:spMk id="46" creationId="{A580D319-8245-C249-95EE-0E946567DD97}"/>
          </ac:spMkLst>
        </pc:spChg>
        <pc:spChg chg="mod">
          <ac:chgData name="Axel Maille" userId="065ad68c099279a8" providerId="LiveId" clId="{4ABB6A16-5983-E04A-835C-7009886825DF}" dt="2020-08-28T13:37:43.333" v="103" actId="20577"/>
          <ac:spMkLst>
            <pc:docMk/>
            <pc:sldMk cId="568404331" sldId="256"/>
            <ac:spMk id="47" creationId="{A60546D9-C8A3-6247-BC3C-7C322755F5B3}"/>
          </ac:spMkLst>
        </pc:spChg>
        <pc:spChg chg="mod">
          <ac:chgData name="Axel Maille" userId="065ad68c099279a8" providerId="LiveId" clId="{4ABB6A16-5983-E04A-835C-7009886825DF}" dt="2020-08-28T13:36:44.312" v="45" actId="108"/>
          <ac:spMkLst>
            <pc:docMk/>
            <pc:sldMk cId="568404331" sldId="256"/>
            <ac:spMk id="48" creationId="{45D7DF4E-F566-B44D-A65F-942D6B6039AC}"/>
          </ac:spMkLst>
        </pc:spChg>
        <pc:spChg chg="mod">
          <ac:chgData name="Axel Maille" userId="065ad68c099279a8" providerId="LiveId" clId="{4ABB6A16-5983-E04A-835C-7009886825DF}" dt="2020-08-28T13:37:21.523" v="55" actId="20577"/>
          <ac:spMkLst>
            <pc:docMk/>
            <pc:sldMk cId="568404331" sldId="256"/>
            <ac:spMk id="49" creationId="{50CA48E2-5494-1B48-9956-C272CD0AE5F1}"/>
          </ac:spMkLst>
        </pc:spChg>
        <pc:spChg chg="mod">
          <ac:chgData name="Axel Maille" userId="065ad68c099279a8" providerId="LiveId" clId="{4ABB6A16-5983-E04A-835C-7009886825DF}" dt="2020-08-28T13:36:57.715" v="47" actId="108"/>
          <ac:spMkLst>
            <pc:docMk/>
            <pc:sldMk cId="568404331" sldId="256"/>
            <ac:spMk id="50" creationId="{5FB115AC-64A9-D64E-B274-8E4557139977}"/>
          </ac:spMkLst>
        </pc:spChg>
        <pc:spChg chg="mod">
          <ac:chgData name="Axel Maille" userId="065ad68c099279a8" providerId="LiveId" clId="{4ABB6A16-5983-E04A-835C-7009886825DF}" dt="2020-08-28T13:35:28.982" v="34" actId="1076"/>
          <ac:spMkLst>
            <pc:docMk/>
            <pc:sldMk cId="568404331" sldId="256"/>
            <ac:spMk id="51" creationId="{2AEBE4E2-76F0-6441-9625-3466EB5141AB}"/>
          </ac:spMkLst>
        </pc:spChg>
        <pc:spChg chg="mod">
          <ac:chgData name="Axel Maille" userId="065ad68c099279a8" providerId="LiveId" clId="{4ABB6A16-5983-E04A-835C-7009886825DF}" dt="2020-08-28T13:35:49.909" v="38" actId="14100"/>
          <ac:spMkLst>
            <pc:docMk/>
            <pc:sldMk cId="568404331" sldId="256"/>
            <ac:spMk id="53" creationId="{8311A480-4001-4B43-B460-493C339F6A06}"/>
          </ac:spMkLst>
        </pc:spChg>
        <pc:spChg chg="mod">
          <ac:chgData name="Axel Maille" userId="065ad68c099279a8" providerId="LiveId" clId="{4ABB6A16-5983-E04A-835C-7009886825DF}" dt="2020-08-28T13:36:03.339" v="39"/>
          <ac:spMkLst>
            <pc:docMk/>
            <pc:sldMk cId="568404331" sldId="256"/>
            <ac:spMk id="54" creationId="{0DF9B69B-CCC5-9045-855D-796B9840713A}"/>
          </ac:spMkLst>
        </pc:spChg>
        <pc:spChg chg="mod">
          <ac:chgData name="Axel Maille" userId="065ad68c099279a8" providerId="LiveId" clId="{4ABB6A16-5983-E04A-835C-7009886825DF}" dt="2020-08-28T13:36:10.509" v="40"/>
          <ac:spMkLst>
            <pc:docMk/>
            <pc:sldMk cId="568404331" sldId="256"/>
            <ac:spMk id="55" creationId="{DA98B2CE-366F-7D4E-9079-5C60E34B6607}"/>
          </ac:spMkLst>
        </pc:spChg>
        <pc:spChg chg="mod">
          <ac:chgData name="Axel Maille" userId="065ad68c099279a8" providerId="LiveId" clId="{4ABB6A16-5983-E04A-835C-7009886825DF}" dt="2020-08-28T13:35:40.605" v="36" actId="108"/>
          <ac:spMkLst>
            <pc:docMk/>
            <pc:sldMk cId="568404331" sldId="256"/>
            <ac:spMk id="56" creationId="{36629329-FA9A-E646-B213-68B6D9DED8F4}"/>
          </ac:spMkLst>
        </pc:spChg>
        <pc:spChg chg="mod">
          <ac:chgData name="Axel Maille" userId="065ad68c099279a8" providerId="LiveId" clId="{4ABB6A16-5983-E04A-835C-7009886825DF}" dt="2020-08-28T13:36:21.441" v="41"/>
          <ac:spMkLst>
            <pc:docMk/>
            <pc:sldMk cId="568404331" sldId="256"/>
            <ac:spMk id="58" creationId="{E557D41C-7AAC-BB4E-B452-5DDD90633107}"/>
          </ac:spMkLst>
        </pc:spChg>
        <pc:spChg chg="mod">
          <ac:chgData name="Axel Maille" userId="065ad68c099279a8" providerId="LiveId" clId="{4ABB6A16-5983-E04A-835C-7009886825DF}" dt="2020-08-28T13:36:26.113" v="42"/>
          <ac:spMkLst>
            <pc:docMk/>
            <pc:sldMk cId="568404331" sldId="256"/>
            <ac:spMk id="59" creationId="{FF9B9E9E-1BE1-CF4A-A818-DEEC6B79589A}"/>
          </ac:spMkLst>
        </pc:spChg>
        <pc:spChg chg="mod">
          <ac:chgData name="Axel Maille" userId="065ad68c099279a8" providerId="LiveId" clId="{4ABB6A16-5983-E04A-835C-7009886825DF}" dt="2020-08-28T13:36:31.881" v="43"/>
          <ac:spMkLst>
            <pc:docMk/>
            <pc:sldMk cId="568404331" sldId="256"/>
            <ac:spMk id="60" creationId="{28E13CE3-0B12-B949-AA34-6852A9F330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1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6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1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4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0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7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CBE8-2899-7F4A-BFAD-84108FDF804A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F29F-2DB9-C548-9350-5B8FB34B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6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F145EDF-9F67-E74A-AE31-127D0A47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4673" y="490122"/>
            <a:ext cx="4793707" cy="3813464"/>
          </a:xfrm>
          <a:prstGeom prst="rect">
            <a:avLst/>
          </a:prstGeom>
        </p:spPr>
      </p:pic>
      <p:sp>
        <p:nvSpPr>
          <p:cNvPr id="41" name="Oval 16">
            <a:extLst>
              <a:ext uri="{FF2B5EF4-FFF2-40B4-BE49-F238E27FC236}">
                <a16:creationId xmlns:a16="http://schemas.microsoft.com/office/drawing/2014/main" id="{4E8CD214-45C3-6C4B-AA5C-87F5D7575E8E}"/>
              </a:ext>
            </a:extLst>
          </p:cNvPr>
          <p:cNvSpPr/>
          <p:nvPr/>
        </p:nvSpPr>
        <p:spPr>
          <a:xfrm>
            <a:off x="4759037" y="1465117"/>
            <a:ext cx="1726548" cy="16464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chemeClr val="tx1"/>
                </a:solidFill>
              </a:rPr>
              <a:t>FOTO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9B5A3F7-3E09-3A45-8904-2D9CCE7791CF}"/>
              </a:ext>
            </a:extLst>
          </p:cNvPr>
          <p:cNvSpPr txBox="1"/>
          <p:nvPr/>
        </p:nvSpPr>
        <p:spPr>
          <a:xfrm>
            <a:off x="339563" y="112710"/>
            <a:ext cx="3933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58CDFF"/>
                </a:solidFill>
              </a:rPr>
              <a:t>Enzo</a:t>
            </a:r>
            <a:r>
              <a:rPr lang="fr-FR" sz="4800" dirty="0">
                <a:solidFill>
                  <a:srgbClr val="145D7E"/>
                </a:solidFill>
              </a:rPr>
              <a:t> ESPOSITO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F5FD89-F362-FE45-AAA8-83DB83AF31DF}"/>
              </a:ext>
            </a:extLst>
          </p:cNvPr>
          <p:cNvSpPr/>
          <p:nvPr/>
        </p:nvSpPr>
        <p:spPr>
          <a:xfrm>
            <a:off x="340999" y="1431867"/>
            <a:ext cx="27866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in ​​poche righe le tue competenze chiave per la posizione ei tuoi obiettivi di carriera. Puoi formattarli utilizzando i punti elenco o lasciarli come testo solido. Questo spazio può servire come inizio di un'introduzione alla tua lettera di presentazione Sii specifico, fantasioso e mostra il tuo potenziale professionale.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60CA8D-AB26-E54B-8FCC-2D9E6D6A1FCA}"/>
              </a:ext>
            </a:extLst>
          </p:cNvPr>
          <p:cNvSpPr/>
          <p:nvPr/>
        </p:nvSpPr>
        <p:spPr>
          <a:xfrm>
            <a:off x="340998" y="1062535"/>
            <a:ext cx="1053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Obiettivo</a:t>
            </a:r>
          </a:p>
        </p:txBody>
      </p:sp>
      <p:sp>
        <p:nvSpPr>
          <p:cNvPr id="45" name="ZoneTexte 9">
            <a:extLst>
              <a:ext uri="{FF2B5EF4-FFF2-40B4-BE49-F238E27FC236}">
                <a16:creationId xmlns:a16="http://schemas.microsoft.com/office/drawing/2014/main" id="{80603C74-CCB4-A548-A6C9-ACA6B8589941}"/>
              </a:ext>
            </a:extLst>
          </p:cNvPr>
          <p:cNvSpPr txBox="1"/>
          <p:nvPr/>
        </p:nvSpPr>
        <p:spPr>
          <a:xfrm>
            <a:off x="349822" y="3432415"/>
            <a:ext cx="28716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80D319-8245-C249-95EE-0E946567DD97}"/>
              </a:ext>
            </a:extLst>
          </p:cNvPr>
          <p:cNvSpPr/>
          <p:nvPr/>
        </p:nvSpPr>
        <p:spPr>
          <a:xfrm>
            <a:off x="339563" y="3063083"/>
            <a:ext cx="2348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58CDFF"/>
                </a:solidFill>
                <a:cs typeface="Times New Roman" charset="0"/>
              </a:rPr>
              <a:t>Esperienza</a:t>
            </a:r>
            <a:r>
              <a:rPr lang="it-IT" dirty="0"/>
              <a:t> </a:t>
            </a:r>
            <a:r>
              <a:rPr lang="it-IT" dirty="0" err="1"/>
              <a:t>profesionali</a:t>
            </a:r>
            <a:endParaRPr lang="it-IT" dirty="0"/>
          </a:p>
        </p:txBody>
      </p:sp>
      <p:sp>
        <p:nvSpPr>
          <p:cNvPr id="47" name="ZoneTexte 9">
            <a:extLst>
              <a:ext uri="{FF2B5EF4-FFF2-40B4-BE49-F238E27FC236}">
                <a16:creationId xmlns:a16="http://schemas.microsoft.com/office/drawing/2014/main" id="{A60546D9-C8A3-6247-BC3C-7C322755F5B3}"/>
              </a:ext>
            </a:extLst>
          </p:cNvPr>
          <p:cNvSpPr txBox="1"/>
          <p:nvPr/>
        </p:nvSpPr>
        <p:spPr>
          <a:xfrm>
            <a:off x="339563" y="8633839"/>
            <a:ext cx="270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Tel :  123 456 789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Mob : 987 654 321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mail@mail.com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Adresse : 17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ispum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dolor</a:t>
            </a: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000 Roma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D7DF4E-F566-B44D-A65F-942D6B6039AC}"/>
              </a:ext>
            </a:extLst>
          </p:cNvPr>
          <p:cNvSpPr/>
          <p:nvPr/>
        </p:nvSpPr>
        <p:spPr>
          <a:xfrm>
            <a:off x="330477" y="8264507"/>
            <a:ext cx="148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58CDFF"/>
                </a:solidFill>
                <a:cs typeface="Times New Roman" charset="0"/>
              </a:rPr>
              <a:t>Dati</a:t>
            </a:r>
            <a:r>
              <a:rPr lang="it-IT" dirty="0"/>
              <a:t> personali</a:t>
            </a:r>
          </a:p>
        </p:txBody>
      </p:sp>
      <p:sp>
        <p:nvSpPr>
          <p:cNvPr id="49" name="ZoneTexte 9">
            <a:extLst>
              <a:ext uri="{FF2B5EF4-FFF2-40B4-BE49-F238E27FC236}">
                <a16:creationId xmlns:a16="http://schemas.microsoft.com/office/drawing/2014/main" id="{50CA48E2-5494-1B48-9956-C272CD0AE5F1}"/>
              </a:ext>
            </a:extLst>
          </p:cNvPr>
          <p:cNvSpPr txBox="1"/>
          <p:nvPr/>
        </p:nvSpPr>
        <p:spPr>
          <a:xfrm>
            <a:off x="3354850" y="8064143"/>
            <a:ext cx="3285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Titolo di laurea - Nome università / scuola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in ​​una riga gli obiettivi e le specialità di questa formazione. Scrivi la tua menzione se ne avevi una.</a:t>
            </a:r>
          </a:p>
          <a:p>
            <a:pPr defTabSz="685800">
              <a:defRPr/>
            </a:pP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Titolo di laurea - Nome università / scuola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in ​​una riga gli obiettivi e le specialità di questa formazione. Scrivi la tua menzione se ne avevi una.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B115AC-64A9-D64E-B274-8E4557139977}"/>
              </a:ext>
            </a:extLst>
          </p:cNvPr>
          <p:cNvSpPr/>
          <p:nvPr/>
        </p:nvSpPr>
        <p:spPr>
          <a:xfrm>
            <a:off x="3345258" y="7694811"/>
            <a:ext cx="195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58CDFF"/>
                </a:solidFill>
                <a:cs typeface="Times New Roman" charset="0"/>
              </a:rPr>
              <a:t>Studi</a:t>
            </a:r>
            <a:r>
              <a:rPr lang="it-IT" dirty="0"/>
              <a:t> e formazione</a:t>
            </a:r>
          </a:p>
        </p:txBody>
      </p:sp>
      <p:sp>
        <p:nvSpPr>
          <p:cNvPr id="51" name="object 115">
            <a:extLst>
              <a:ext uri="{FF2B5EF4-FFF2-40B4-BE49-F238E27FC236}">
                <a16:creationId xmlns:a16="http://schemas.microsoft.com/office/drawing/2014/main" id="{2AEBE4E2-76F0-6441-9625-3466EB5141AB}"/>
              </a:ext>
            </a:extLst>
          </p:cNvPr>
          <p:cNvSpPr txBox="1"/>
          <p:nvPr/>
        </p:nvSpPr>
        <p:spPr>
          <a:xfrm>
            <a:off x="5417734" y="4634396"/>
            <a:ext cx="11858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it-IT" dirty="0">
                <a:solidFill>
                  <a:srgbClr val="58CDFF"/>
                </a:solidFill>
                <a:cs typeface="Times New Roman" charset="0"/>
              </a:rPr>
              <a:t>Personalità</a:t>
            </a:r>
            <a:endParaRPr dirty="0">
              <a:solidFill>
                <a:srgbClr val="58CDFF"/>
              </a:solidFill>
              <a:cs typeface="Times New Roman" charset="0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9725573-738E-644D-BBA2-2263A5BF08DF}"/>
              </a:ext>
            </a:extLst>
          </p:cNvPr>
          <p:cNvCxnSpPr/>
          <p:nvPr/>
        </p:nvCxnSpPr>
        <p:spPr>
          <a:xfrm>
            <a:off x="4451256" y="4948386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ject 47">
            <a:extLst>
              <a:ext uri="{FF2B5EF4-FFF2-40B4-BE49-F238E27FC236}">
                <a16:creationId xmlns:a16="http://schemas.microsoft.com/office/drawing/2014/main" id="{8311A480-4001-4B43-B460-493C339F6A06}"/>
              </a:ext>
            </a:extLst>
          </p:cNvPr>
          <p:cNvSpPr txBox="1"/>
          <p:nvPr/>
        </p:nvSpPr>
        <p:spPr>
          <a:xfrm>
            <a:off x="4273525" y="5146858"/>
            <a:ext cx="84809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it-IT" sz="1000" dirty="0"/>
              <a:t>ORGANIZZATO</a:t>
            </a:r>
            <a:endParaRPr sz="1000" dirty="0">
              <a:cs typeface="Proxima Nova Rg"/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0DF9B69B-CCC5-9045-855D-796B9840713A}"/>
              </a:ext>
            </a:extLst>
          </p:cNvPr>
          <p:cNvSpPr txBox="1"/>
          <p:nvPr/>
        </p:nvSpPr>
        <p:spPr>
          <a:xfrm>
            <a:off x="4538806" y="5426216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it-IT" sz="1000" dirty="0"/>
              <a:t>CREATIVO</a:t>
            </a:r>
            <a:endParaRPr sz="1000" dirty="0">
              <a:cs typeface="Proxima Nova Rg"/>
            </a:endParaRPr>
          </a:p>
        </p:txBody>
      </p:sp>
      <p:sp>
        <p:nvSpPr>
          <p:cNvPr id="55" name="object 59">
            <a:extLst>
              <a:ext uri="{FF2B5EF4-FFF2-40B4-BE49-F238E27FC236}">
                <a16:creationId xmlns:a16="http://schemas.microsoft.com/office/drawing/2014/main" id="{DA98B2CE-366F-7D4E-9079-5C60E34B6607}"/>
              </a:ext>
            </a:extLst>
          </p:cNvPr>
          <p:cNvSpPr txBox="1"/>
          <p:nvPr/>
        </p:nvSpPr>
        <p:spPr>
          <a:xfrm>
            <a:off x="4581047" y="5698017"/>
            <a:ext cx="5578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it-IT" sz="1000" dirty="0"/>
              <a:t>CAPO</a:t>
            </a:r>
            <a:endParaRPr sz="1000" dirty="0">
              <a:cs typeface="Proxima Nova Rg"/>
            </a:endParaRPr>
          </a:p>
        </p:txBody>
      </p:sp>
      <p:sp>
        <p:nvSpPr>
          <p:cNvPr id="56" name="object 115">
            <a:extLst>
              <a:ext uri="{FF2B5EF4-FFF2-40B4-BE49-F238E27FC236}">
                <a16:creationId xmlns:a16="http://schemas.microsoft.com/office/drawing/2014/main" id="{36629329-FA9A-E646-B213-68B6D9DED8F4}"/>
              </a:ext>
            </a:extLst>
          </p:cNvPr>
          <p:cNvSpPr txBox="1"/>
          <p:nvPr/>
        </p:nvSpPr>
        <p:spPr>
          <a:xfrm>
            <a:off x="5196899" y="6243975"/>
            <a:ext cx="11858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it-IT" dirty="0">
                <a:solidFill>
                  <a:srgbClr val="58CDFF"/>
                </a:solidFill>
                <a:cs typeface="Times New Roman" charset="0"/>
              </a:rPr>
              <a:t>Lingua</a:t>
            </a:r>
            <a:endParaRPr dirty="0">
              <a:solidFill>
                <a:srgbClr val="58CDFF"/>
              </a:solidFill>
              <a:cs typeface="Times New Roman" charset="0"/>
            </a:endParaRP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D2B1B8D-DDE1-5346-BDA1-01B8C1DB16CB}"/>
              </a:ext>
            </a:extLst>
          </p:cNvPr>
          <p:cNvCxnSpPr/>
          <p:nvPr/>
        </p:nvCxnSpPr>
        <p:spPr>
          <a:xfrm>
            <a:off x="4415536" y="6541340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47">
            <a:extLst>
              <a:ext uri="{FF2B5EF4-FFF2-40B4-BE49-F238E27FC236}">
                <a16:creationId xmlns:a16="http://schemas.microsoft.com/office/drawing/2014/main" id="{E557D41C-7AAC-BB4E-B452-5DDD90633107}"/>
              </a:ext>
            </a:extLst>
          </p:cNvPr>
          <p:cNvSpPr txBox="1"/>
          <p:nvPr/>
        </p:nvSpPr>
        <p:spPr>
          <a:xfrm>
            <a:off x="4392795" y="6739812"/>
            <a:ext cx="69310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it-IT" sz="1000" dirty="0"/>
              <a:t>TEDESCO</a:t>
            </a:r>
            <a:endParaRPr sz="1000" dirty="0">
              <a:cs typeface="Proxima Nova Rg"/>
            </a:endParaRPr>
          </a:p>
        </p:txBody>
      </p:sp>
      <p:sp>
        <p:nvSpPr>
          <p:cNvPr id="59" name="object 48">
            <a:extLst>
              <a:ext uri="{FF2B5EF4-FFF2-40B4-BE49-F238E27FC236}">
                <a16:creationId xmlns:a16="http://schemas.microsoft.com/office/drawing/2014/main" id="{FF9B9E9E-1BE1-CF4A-A818-DEEC6B79589A}"/>
              </a:ext>
            </a:extLst>
          </p:cNvPr>
          <p:cNvSpPr txBox="1"/>
          <p:nvPr/>
        </p:nvSpPr>
        <p:spPr>
          <a:xfrm>
            <a:off x="4503086" y="7019170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it-IT" sz="1000" dirty="0"/>
              <a:t>INGLESE</a:t>
            </a:r>
            <a:endParaRPr sz="1000" dirty="0">
              <a:cs typeface="Proxima Nova Rg"/>
            </a:endParaRPr>
          </a:p>
        </p:txBody>
      </p:sp>
      <p:sp>
        <p:nvSpPr>
          <p:cNvPr id="60" name="object 59">
            <a:extLst>
              <a:ext uri="{FF2B5EF4-FFF2-40B4-BE49-F238E27FC236}">
                <a16:creationId xmlns:a16="http://schemas.microsoft.com/office/drawing/2014/main" id="{28E13CE3-0B12-B949-AA34-6852A9F3303D}"/>
              </a:ext>
            </a:extLst>
          </p:cNvPr>
          <p:cNvSpPr txBox="1"/>
          <p:nvPr/>
        </p:nvSpPr>
        <p:spPr>
          <a:xfrm>
            <a:off x="4545327" y="7290971"/>
            <a:ext cx="5578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it-IT" sz="1000" dirty="0"/>
              <a:t>ITALIANO</a:t>
            </a:r>
            <a:endParaRPr sz="1000" dirty="0">
              <a:cs typeface="Proxima Nova Rg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6AF1A2-55CA-4B42-9CCD-08979370B932}"/>
              </a:ext>
            </a:extLst>
          </p:cNvPr>
          <p:cNvSpPr/>
          <p:nvPr/>
        </p:nvSpPr>
        <p:spPr>
          <a:xfrm>
            <a:off x="5268912" y="514852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44A08E-395F-964A-B644-CF060D406D93}"/>
              </a:ext>
            </a:extLst>
          </p:cNvPr>
          <p:cNvSpPr/>
          <p:nvPr/>
        </p:nvSpPr>
        <p:spPr>
          <a:xfrm>
            <a:off x="5268912" y="543495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A2AB5A-9652-954E-BA05-FBB1D5817C52}"/>
              </a:ext>
            </a:extLst>
          </p:cNvPr>
          <p:cNvSpPr/>
          <p:nvPr/>
        </p:nvSpPr>
        <p:spPr>
          <a:xfrm>
            <a:off x="5268912" y="571079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8CDD07E-0B5D-F94B-BCD0-EAE6F80F960D}"/>
              </a:ext>
            </a:extLst>
          </p:cNvPr>
          <p:cNvSpPr/>
          <p:nvPr/>
        </p:nvSpPr>
        <p:spPr>
          <a:xfrm>
            <a:off x="5243488" y="673208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46F798-DCD4-A647-9E9C-83F400700494}"/>
              </a:ext>
            </a:extLst>
          </p:cNvPr>
          <p:cNvSpPr/>
          <p:nvPr/>
        </p:nvSpPr>
        <p:spPr>
          <a:xfrm>
            <a:off x="5243488" y="701851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97A00F-2444-9C42-BF05-EC49A2642ADB}"/>
              </a:ext>
            </a:extLst>
          </p:cNvPr>
          <p:cNvSpPr/>
          <p:nvPr/>
        </p:nvSpPr>
        <p:spPr>
          <a:xfrm>
            <a:off x="5243488" y="729435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4AC16278-2ADF-B744-9051-25F1B0FFE200}"/>
              </a:ext>
            </a:extLst>
          </p:cNvPr>
          <p:cNvCxnSpPr>
            <a:cxnSpLocks/>
          </p:cNvCxnSpPr>
          <p:nvPr/>
        </p:nvCxnSpPr>
        <p:spPr>
          <a:xfrm>
            <a:off x="449118" y="943707"/>
            <a:ext cx="1862282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04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345</Words>
  <Application>Microsoft Macintosh PowerPoint</Application>
  <PresentationFormat>Format A4 (210 x 297 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27</cp:revision>
  <dcterms:created xsi:type="dcterms:W3CDTF">2016-07-28T13:32:31Z</dcterms:created>
  <dcterms:modified xsi:type="dcterms:W3CDTF">2020-10-01T22:26:05Z</dcterms:modified>
</cp:coreProperties>
</file>