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4710FE-DB21-A843-A279-F2F9B5E0FBAE}" v="4" dt="2020-10-01T22:02:42.2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18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304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F84710FE-DB21-A843-A279-F2F9B5E0FBAE}"/>
    <pc:docChg chg="modSld">
      <pc:chgData name="Axel Maille" userId="065ad68c099279a8" providerId="LiveId" clId="{F84710FE-DB21-A843-A279-F2F9B5E0FBAE}" dt="2020-10-01T22:02:42.238" v="4"/>
      <pc:docMkLst>
        <pc:docMk/>
      </pc:docMkLst>
      <pc:sldChg chg="modSp mod">
        <pc:chgData name="Axel Maille" userId="065ad68c099279a8" providerId="LiveId" clId="{F84710FE-DB21-A843-A279-F2F9B5E0FBAE}" dt="2020-10-01T22:02:42.238" v="4"/>
        <pc:sldMkLst>
          <pc:docMk/>
          <pc:sldMk cId="3380771409" sldId="256"/>
        </pc:sldMkLst>
        <pc:graphicFrameChg chg="mod">
          <ac:chgData name="Axel Maille" userId="065ad68c099279a8" providerId="LiveId" clId="{F84710FE-DB21-A843-A279-F2F9B5E0FBAE}" dt="2020-10-01T22:02:30.958" v="0"/>
          <ac:graphicFrameMkLst>
            <pc:docMk/>
            <pc:sldMk cId="3380771409" sldId="256"/>
            <ac:graphicFrameMk id="2" creationId="{00000000-0000-0000-0000-000000000000}"/>
          </ac:graphicFrameMkLst>
        </pc:graphicFrameChg>
        <pc:graphicFrameChg chg="mod">
          <ac:chgData name="Axel Maille" userId="065ad68c099279a8" providerId="LiveId" clId="{F84710FE-DB21-A843-A279-F2F9B5E0FBAE}" dt="2020-10-01T22:02:42.238" v="4"/>
          <ac:graphicFrameMkLst>
            <pc:docMk/>
            <pc:sldMk cId="3380771409" sldId="256"/>
            <ac:graphicFrameMk id="7" creationId="{00000000-0000-0000-0000-000000000000}"/>
          </ac:graphicFrameMkLst>
        </pc:graphicFrameChg>
        <pc:graphicFrameChg chg="mod modGraphic">
          <ac:chgData name="Axel Maille" userId="065ad68c099279a8" providerId="LiveId" clId="{F84710FE-DB21-A843-A279-F2F9B5E0FBAE}" dt="2020-10-01T22:02:37.477" v="3" actId="20577"/>
          <ac:graphicFrameMkLst>
            <pc:docMk/>
            <pc:sldMk cId="3380771409" sldId="256"/>
            <ac:graphicFrameMk id="8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80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51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60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39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7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9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267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38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270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64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23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0CCE2-C46E-AB4C-A91F-0282D610FAAF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71828-7EB8-9B4B-84E1-269258CAE24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12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44472" y="174014"/>
            <a:ext cx="2340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latin typeface="Arial"/>
                <a:cs typeface="Arial"/>
              </a:rPr>
              <a:t>Mario </a:t>
            </a:r>
            <a:r>
              <a:rPr lang="fr-FR" sz="2400" b="1" dirty="0">
                <a:latin typeface="Arial"/>
                <a:cs typeface="Arial"/>
              </a:rPr>
              <a:t>GARDINI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90500" y="877563"/>
            <a:ext cx="720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000000"/>
                </a:solidFill>
              </a:rPr>
              <a:t>E-mail : cognome.nome@mail.com | Tel : </a:t>
            </a:r>
            <a:r>
              <a:rPr lang="it-IT" sz="1200" dirty="0"/>
              <a:t>06 529658660 </a:t>
            </a:r>
            <a:r>
              <a:rPr lang="fr-FR" sz="1200" dirty="0">
                <a:solidFill>
                  <a:srgbClr val="000000"/>
                </a:solidFill>
              </a:rPr>
              <a:t>| </a:t>
            </a:r>
            <a:r>
              <a:rPr lang="fr-FR" sz="1200">
                <a:solidFill>
                  <a:srgbClr val="000000"/>
                </a:solidFill>
              </a:rPr>
              <a:t>Indir </a:t>
            </a:r>
            <a:r>
              <a:rPr lang="fr-FR" sz="1200" dirty="0">
                <a:solidFill>
                  <a:srgbClr val="000000"/>
                </a:solidFill>
              </a:rPr>
              <a:t>: </a:t>
            </a:r>
            <a:r>
              <a:rPr lang="fr-FR" sz="1200" dirty="0"/>
              <a:t>Via Vittoria, 17  00187 Roma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2039" y="1243019"/>
            <a:ext cx="7069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1200" dirty="0">
                <a:cs typeface="Calibri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668097"/>
              </p:ext>
            </p:extLst>
          </p:nvPr>
        </p:nvGraphicFramePr>
        <p:xfrm>
          <a:off x="558801" y="1892969"/>
          <a:ext cx="6400799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fr-FR" sz="2000" b="1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Esperienza</a:t>
                      </a:r>
                      <a:r>
                        <a:rPr lang="fr-FR" sz="20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2000" b="1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profesionali</a:t>
                      </a:r>
                      <a:endParaRPr lang="fr-FR" sz="2000" b="1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NOME AZIENDA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2003 | CITTA’ - PAESE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ctr"/>
                      <a:r>
                        <a:rPr lang="it-IT" sz="1200" b="0" i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Titolo</a:t>
                      </a:r>
                      <a:r>
                        <a:rPr lang="it-IT" sz="1200" b="0" i="0" kern="1200" baseline="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della posizione occupata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anche i vostri incarichi e i risultati che avete ottenuto. </a:t>
                      </a:r>
                      <a:endParaRPr lang="fr-FR" sz="1200" b="0" i="0" kern="1200" baseline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Non esitate a quantificarli.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AZIENDA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| CITTA’ - PAESE</a:t>
                      </a:r>
                    </a:p>
                    <a:p>
                      <a:pPr algn="ctr"/>
                      <a:r>
                        <a:rPr lang="it-IT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</a:t>
                      </a:r>
                      <a:r>
                        <a:rPr lang="it-IT" sz="1200" b="0" i="0" kern="12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della posizione occupata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anche i vostri incarichi e i risultati che avete ottenuto. </a:t>
                      </a:r>
                      <a:endParaRPr lang="fr-FR" sz="1200" b="0" i="0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Non esitate a quantificarli.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AZIENDA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| CITTA’ - PAESE</a:t>
                      </a:r>
                    </a:p>
                    <a:p>
                      <a:pPr algn="ctr"/>
                      <a:r>
                        <a:rPr lang="it-IT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</a:t>
                      </a:r>
                      <a:r>
                        <a:rPr lang="it-IT" sz="1200" b="0" i="0" kern="12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della posizione occupata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anche i vostri incarichi e i risultati che avete ottenuto. </a:t>
                      </a:r>
                      <a:endParaRPr lang="fr-FR" sz="1200" b="0" i="0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Non esitate a quantificarli.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739031"/>
              </p:ext>
            </p:extLst>
          </p:nvPr>
        </p:nvGraphicFramePr>
        <p:xfrm>
          <a:off x="558801" y="5643563"/>
          <a:ext cx="6400799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1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Studi</a:t>
                      </a:r>
                      <a:r>
                        <a:rPr lang="fr-FR" sz="20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 </a:t>
                      </a:r>
                      <a:r>
                        <a:rPr lang="fr-FR" sz="2000" b="1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endParaRPr lang="fr-FR" sz="2000" b="1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Nome della </a:t>
                      </a:r>
                      <a:r>
                        <a:rPr lang="it-IT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Qualifica|</a:t>
                      </a:r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 2000 – 2003 – Livello EQF 7 - Paese - Città</a:t>
                      </a:r>
                    </a:p>
                    <a:p>
                      <a:pPr algn="ctr"/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ecc…</a:t>
                      </a:r>
                      <a:endParaRPr lang="it-IT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Nome della </a:t>
                      </a:r>
                      <a:r>
                        <a:rPr lang="it-IT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Qualifica|</a:t>
                      </a:r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 2000 – 2003 – Livello EQF 7 - Paese - Città</a:t>
                      </a:r>
                    </a:p>
                    <a:p>
                      <a:pPr algn="ctr"/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ecc…</a:t>
                      </a:r>
                      <a:endParaRPr lang="it-IT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Nome della </a:t>
                      </a:r>
                      <a:r>
                        <a:rPr lang="it-IT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Qualifica|</a:t>
                      </a:r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 2000 – 2003 – Livello EQF 7 - Paese - Città</a:t>
                      </a:r>
                    </a:p>
                    <a:p>
                      <a:pPr algn="ctr"/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ecc…</a:t>
                      </a:r>
                      <a:endParaRPr lang="it-IT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31788"/>
              </p:ext>
            </p:extLst>
          </p:nvPr>
        </p:nvGraphicFramePr>
        <p:xfrm>
          <a:off x="610281" y="7899718"/>
          <a:ext cx="6492876" cy="2351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6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6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050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1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Conoscenze</a:t>
                      </a:r>
                      <a:endParaRPr lang="fr-FR" sz="2000" b="1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fr-FR" sz="2000" b="1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4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LINGUE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Inglese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indipendente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B1 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Tedesco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avanzato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C1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Italiano :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Madrelingua</a:t>
                      </a:r>
                      <a:endParaRPr lang="fr-FR" sz="1200" b="0" i="0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COMUNICAZIONE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it-IT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Eccellente contatto con la clientela acquisita nel corso della mia esperienza </a:t>
                      </a:r>
                      <a:r>
                        <a:rPr lang="it-IT" sz="1200" b="0" i="0" kern="12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 commerciale.</a:t>
                      </a:r>
                      <a:endParaRPr lang="it-IT" sz="1200" b="0" i="0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1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GESTIONE</a:t>
                      </a:r>
                      <a:r>
                        <a:rPr lang="fr-FR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&amp; ORGANIZZAZIONE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it-IT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 capacità di management e gestione del team acquisita come Manager presso XYZ. Gestione di 15 persone.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INFORMATICA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Trattamento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testi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padronanza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molto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</a:t>
                      </a:r>
                      <a:endParaRPr lang="fr-FR" sz="1200" b="0" i="0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Foglio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Calcolo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(Excel) e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strumenti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statistici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 :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padronanza</a:t>
                      </a:r>
                      <a:endParaRPr lang="fr-FR" sz="1200" b="0" i="0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HTML, ASP e CC++ :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molto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buono</a:t>
                      </a:r>
                      <a:endParaRPr lang="fr-FR" sz="1200" b="0" i="0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7714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368</Words>
  <Application>Microsoft Macintosh PowerPoint</Application>
  <PresentationFormat>Personnalisé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11</cp:revision>
  <dcterms:created xsi:type="dcterms:W3CDTF">2015-06-26T06:28:43Z</dcterms:created>
  <dcterms:modified xsi:type="dcterms:W3CDTF">2020-10-01T22:02:43Z</dcterms:modified>
</cp:coreProperties>
</file>