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5959"/>
    <a:srgbClr val="284296"/>
    <a:srgbClr val="5C66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DEBAD9-CF15-C74A-9C2F-A03D55925D1E}" v="3" dt="2020-10-01T22:24:31.6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80"/>
    <p:restoredTop sz="94631"/>
  </p:normalViewPr>
  <p:slideViewPr>
    <p:cSldViewPr snapToGrid="0" snapToObjects="1">
      <p:cViewPr varScale="1">
        <p:scale>
          <a:sx n="82" d="100"/>
          <a:sy n="82" d="100"/>
        </p:scale>
        <p:origin x="21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00DEBAD9-CF15-C74A-9C2F-A03D55925D1E}"/>
    <pc:docChg chg="modSld">
      <pc:chgData name="Axel Maille" userId="065ad68c099279a8" providerId="LiveId" clId="{00DEBAD9-CF15-C74A-9C2F-A03D55925D1E}" dt="2020-10-01T22:24:55.124" v="11" actId="20577"/>
      <pc:docMkLst>
        <pc:docMk/>
      </pc:docMkLst>
      <pc:sldChg chg="modSp mod">
        <pc:chgData name="Axel Maille" userId="065ad68c099279a8" providerId="LiveId" clId="{00DEBAD9-CF15-C74A-9C2F-A03D55925D1E}" dt="2020-10-01T22:24:55.124" v="11" actId="20577"/>
        <pc:sldMkLst>
          <pc:docMk/>
          <pc:sldMk cId="877948289" sldId="256"/>
        </pc:sldMkLst>
        <pc:spChg chg="mod">
          <ac:chgData name="Axel Maille" userId="065ad68c099279a8" providerId="LiveId" clId="{00DEBAD9-CF15-C74A-9C2F-A03D55925D1E}" dt="2020-10-01T22:24:24.697" v="1"/>
          <ac:spMkLst>
            <pc:docMk/>
            <pc:sldMk cId="877948289" sldId="256"/>
            <ac:spMk id="12" creationId="{00000000-0000-0000-0000-000000000000}"/>
          </ac:spMkLst>
        </pc:spChg>
        <pc:spChg chg="mod">
          <ac:chgData name="Axel Maille" userId="065ad68c099279a8" providerId="LiveId" clId="{00DEBAD9-CF15-C74A-9C2F-A03D55925D1E}" dt="2020-10-01T22:24:19.679" v="0"/>
          <ac:spMkLst>
            <pc:docMk/>
            <pc:sldMk cId="877948289" sldId="256"/>
            <ac:spMk id="29" creationId="{00000000-0000-0000-0000-000000000000}"/>
          </ac:spMkLst>
        </pc:spChg>
        <pc:spChg chg="mod">
          <ac:chgData name="Axel Maille" userId="065ad68c099279a8" providerId="LiveId" clId="{00DEBAD9-CF15-C74A-9C2F-A03D55925D1E}" dt="2020-10-01T22:24:31.649" v="2"/>
          <ac:spMkLst>
            <pc:docMk/>
            <pc:sldMk cId="877948289" sldId="256"/>
            <ac:spMk id="31" creationId="{00000000-0000-0000-0000-000000000000}"/>
          </ac:spMkLst>
        </pc:spChg>
        <pc:spChg chg="mod">
          <ac:chgData name="Axel Maille" userId="065ad68c099279a8" providerId="LiveId" clId="{00DEBAD9-CF15-C74A-9C2F-A03D55925D1E}" dt="2020-10-01T22:24:55.124" v="11" actId="20577"/>
          <ac:spMkLst>
            <pc:docMk/>
            <pc:sldMk cId="877948289" sldId="256"/>
            <ac:spMk id="69" creationId="{00000000-0000-0000-0000-000000000000}"/>
          </ac:spMkLst>
        </pc:spChg>
        <pc:spChg chg="mod">
          <ac:chgData name="Axel Maille" userId="065ad68c099279a8" providerId="LiveId" clId="{00DEBAD9-CF15-C74A-9C2F-A03D55925D1E}" dt="2020-10-01T22:24:39.355" v="8" actId="20577"/>
          <ac:spMkLst>
            <pc:docMk/>
            <pc:sldMk cId="877948289" sldId="256"/>
            <ac:spMk id="102" creationId="{4A625A75-16B1-B049-A65E-5CDD24CFAD01}"/>
          </ac:spMkLst>
        </pc:spChg>
      </pc:sldChg>
    </pc:docChg>
  </pc:docChgLst>
  <pc:docChgLst>
    <pc:chgData name="Axel Maille" userId="065ad68c099279a8" providerId="LiveId" clId="{F46F66E3-9425-AC4E-877E-6C6941DC074C}"/>
    <pc:docChg chg="modSld">
      <pc:chgData name="Axel Maille" userId="065ad68c099279a8" providerId="LiveId" clId="{F46F66E3-9425-AC4E-877E-6C6941DC074C}" dt="2020-08-28T13:33:30.328" v="158" actId="20577"/>
      <pc:docMkLst>
        <pc:docMk/>
      </pc:docMkLst>
      <pc:sldChg chg="modSp mod">
        <pc:chgData name="Axel Maille" userId="065ad68c099279a8" providerId="LiveId" clId="{F46F66E3-9425-AC4E-877E-6C6941DC074C}" dt="2020-08-28T13:33:30.328" v="158" actId="20577"/>
        <pc:sldMkLst>
          <pc:docMk/>
          <pc:sldMk cId="877948289" sldId="256"/>
        </pc:sldMkLst>
        <pc:spChg chg="mod">
          <ac:chgData name="Axel Maille" userId="065ad68c099279a8" providerId="LiveId" clId="{F46F66E3-9425-AC4E-877E-6C6941DC074C}" dt="2020-08-28T13:26:37.727" v="14" actId="1076"/>
          <ac:spMkLst>
            <pc:docMk/>
            <pc:sldMk cId="877948289" sldId="256"/>
            <ac:spMk id="5" creationId="{00000000-0000-0000-0000-000000000000}"/>
          </ac:spMkLst>
        </pc:spChg>
        <pc:spChg chg="mod">
          <ac:chgData name="Axel Maille" userId="065ad68c099279a8" providerId="LiveId" clId="{F46F66E3-9425-AC4E-877E-6C6941DC074C}" dt="2020-08-28T13:33:30.328" v="158" actId="20577"/>
          <ac:spMkLst>
            <pc:docMk/>
            <pc:sldMk cId="877948289" sldId="256"/>
            <ac:spMk id="11" creationId="{00000000-0000-0000-0000-000000000000}"/>
          </ac:spMkLst>
        </pc:spChg>
        <pc:spChg chg="mod">
          <ac:chgData name="Axel Maille" userId="065ad68c099279a8" providerId="LiveId" clId="{F46F66E3-9425-AC4E-877E-6C6941DC074C}" dt="2020-08-28T13:26:48.487" v="22" actId="20577"/>
          <ac:spMkLst>
            <pc:docMk/>
            <pc:sldMk cId="877948289" sldId="256"/>
            <ac:spMk id="12" creationId="{00000000-0000-0000-0000-000000000000}"/>
          </ac:spMkLst>
        </pc:spChg>
        <pc:spChg chg="mod">
          <ac:chgData name="Axel Maille" userId="065ad68c099279a8" providerId="LiveId" clId="{F46F66E3-9425-AC4E-877E-6C6941DC074C}" dt="2020-08-28T13:27:02.152" v="24" actId="108"/>
          <ac:spMkLst>
            <pc:docMk/>
            <pc:sldMk cId="877948289" sldId="256"/>
            <ac:spMk id="13" creationId="{00000000-0000-0000-0000-000000000000}"/>
          </ac:spMkLst>
        </pc:spChg>
        <pc:spChg chg="mod">
          <ac:chgData name="Axel Maille" userId="065ad68c099279a8" providerId="LiveId" clId="{F46F66E3-9425-AC4E-877E-6C6941DC074C}" dt="2020-08-28T13:30:44.677" v="84" actId="20577"/>
          <ac:spMkLst>
            <pc:docMk/>
            <pc:sldMk cId="877948289" sldId="256"/>
            <ac:spMk id="14" creationId="{00000000-0000-0000-0000-000000000000}"/>
          </ac:spMkLst>
        </pc:spChg>
        <pc:spChg chg="mod">
          <ac:chgData name="Axel Maille" userId="065ad68c099279a8" providerId="LiveId" clId="{F46F66E3-9425-AC4E-877E-6C6941DC074C}" dt="2020-08-28T13:27:53.801" v="35" actId="1076"/>
          <ac:spMkLst>
            <pc:docMk/>
            <pc:sldMk cId="877948289" sldId="256"/>
            <ac:spMk id="25" creationId="{00000000-0000-0000-0000-000000000000}"/>
          </ac:spMkLst>
        </pc:spChg>
        <pc:spChg chg="mod">
          <ac:chgData name="Axel Maille" userId="065ad68c099279a8" providerId="LiveId" clId="{F46F66E3-9425-AC4E-877E-6C6941DC074C}" dt="2020-08-28T13:28:47.171" v="50" actId="20577"/>
          <ac:spMkLst>
            <pc:docMk/>
            <pc:sldMk cId="877948289" sldId="256"/>
            <ac:spMk id="27" creationId="{00000000-0000-0000-0000-000000000000}"/>
          </ac:spMkLst>
        </pc:spChg>
        <pc:spChg chg="mod">
          <ac:chgData name="Axel Maille" userId="065ad68c099279a8" providerId="LiveId" clId="{F46F66E3-9425-AC4E-877E-6C6941DC074C}" dt="2020-08-28T13:29:47.590" v="78" actId="20577"/>
          <ac:spMkLst>
            <pc:docMk/>
            <pc:sldMk cId="877948289" sldId="256"/>
            <ac:spMk id="28" creationId="{00000000-0000-0000-0000-000000000000}"/>
          </ac:spMkLst>
        </pc:spChg>
        <pc:spChg chg="mod">
          <ac:chgData name="Axel Maille" userId="065ad68c099279a8" providerId="LiveId" clId="{F46F66E3-9425-AC4E-877E-6C6941DC074C}" dt="2020-08-28T13:28:04.244" v="36" actId="1076"/>
          <ac:spMkLst>
            <pc:docMk/>
            <pc:sldMk cId="877948289" sldId="256"/>
            <ac:spMk id="29" creationId="{00000000-0000-0000-0000-000000000000}"/>
          </ac:spMkLst>
        </pc:spChg>
        <pc:spChg chg="mod">
          <ac:chgData name="Axel Maille" userId="065ad68c099279a8" providerId="LiveId" clId="{F46F66E3-9425-AC4E-877E-6C6941DC074C}" dt="2020-08-28T13:30:07.250" v="81" actId="122"/>
          <ac:spMkLst>
            <pc:docMk/>
            <pc:sldMk cId="877948289" sldId="256"/>
            <ac:spMk id="31" creationId="{00000000-0000-0000-0000-000000000000}"/>
          </ac:spMkLst>
        </pc:spChg>
        <pc:spChg chg="mod">
          <ac:chgData name="Axel Maille" userId="065ad68c099279a8" providerId="LiveId" clId="{F46F66E3-9425-AC4E-877E-6C6941DC074C}" dt="2020-08-28T13:32:40.709" v="150" actId="108"/>
          <ac:spMkLst>
            <pc:docMk/>
            <pc:sldMk cId="877948289" sldId="256"/>
            <ac:spMk id="34" creationId="{00000000-0000-0000-0000-000000000000}"/>
          </ac:spMkLst>
        </pc:spChg>
        <pc:spChg chg="mod">
          <ac:chgData name="Axel Maille" userId="065ad68c099279a8" providerId="LiveId" clId="{F46F66E3-9425-AC4E-877E-6C6941DC074C}" dt="2020-08-28T13:33:00.844" v="154" actId="108"/>
          <ac:spMkLst>
            <pc:docMk/>
            <pc:sldMk cId="877948289" sldId="256"/>
            <ac:spMk id="51" creationId="{00000000-0000-0000-0000-000000000000}"/>
          </ac:spMkLst>
        </pc:spChg>
        <pc:spChg chg="mod">
          <ac:chgData name="Axel Maille" userId="065ad68c099279a8" providerId="LiveId" clId="{F46F66E3-9425-AC4E-877E-6C6941DC074C}" dt="2020-08-28T13:33:03.736" v="155" actId="108"/>
          <ac:spMkLst>
            <pc:docMk/>
            <pc:sldMk cId="877948289" sldId="256"/>
            <ac:spMk id="52" creationId="{00000000-0000-0000-0000-000000000000}"/>
          </ac:spMkLst>
        </pc:spChg>
        <pc:spChg chg="mod">
          <ac:chgData name="Axel Maille" userId="065ad68c099279a8" providerId="LiveId" clId="{F46F66E3-9425-AC4E-877E-6C6941DC074C}" dt="2020-08-28T13:33:06.500" v="156" actId="108"/>
          <ac:spMkLst>
            <pc:docMk/>
            <pc:sldMk cId="877948289" sldId="256"/>
            <ac:spMk id="53" creationId="{00000000-0000-0000-0000-000000000000}"/>
          </ac:spMkLst>
        </pc:spChg>
        <pc:spChg chg="mod">
          <ac:chgData name="Axel Maille" userId="065ad68c099279a8" providerId="LiveId" clId="{F46F66E3-9425-AC4E-877E-6C6941DC074C}" dt="2020-08-28T13:31:47.032" v="140" actId="1038"/>
          <ac:spMkLst>
            <pc:docMk/>
            <pc:sldMk cId="877948289" sldId="256"/>
            <ac:spMk id="71" creationId="{00000000-0000-0000-0000-000000000000}"/>
          </ac:spMkLst>
        </pc:spChg>
        <pc:spChg chg="mod">
          <ac:chgData name="Axel Maille" userId="065ad68c099279a8" providerId="LiveId" clId="{F46F66E3-9425-AC4E-877E-6C6941DC074C}" dt="2020-08-28T13:31:41.065" v="135" actId="108"/>
          <ac:spMkLst>
            <pc:docMk/>
            <pc:sldMk cId="877948289" sldId="256"/>
            <ac:spMk id="72" creationId="{00000000-0000-0000-0000-000000000000}"/>
          </ac:spMkLst>
        </pc:spChg>
        <pc:spChg chg="mod">
          <ac:chgData name="Axel Maille" userId="065ad68c099279a8" providerId="LiveId" clId="{F46F66E3-9425-AC4E-877E-6C6941DC074C}" dt="2020-08-28T13:31:58.538" v="142" actId="108"/>
          <ac:spMkLst>
            <pc:docMk/>
            <pc:sldMk cId="877948289" sldId="256"/>
            <ac:spMk id="83" creationId="{00000000-0000-0000-0000-000000000000}"/>
          </ac:spMkLst>
        </pc:spChg>
        <pc:spChg chg="mod">
          <ac:chgData name="Axel Maille" userId="065ad68c099279a8" providerId="LiveId" clId="{F46F66E3-9425-AC4E-877E-6C6941DC074C}" dt="2020-08-28T13:26:15.886" v="3" actId="20577"/>
          <ac:spMkLst>
            <pc:docMk/>
            <pc:sldMk cId="877948289" sldId="256"/>
            <ac:spMk id="96" creationId="{7D19BD33-DFB9-1649-A2F3-0B7E6B2F4EEE}"/>
          </ac:spMkLst>
        </pc:spChg>
        <pc:spChg chg="mod">
          <ac:chgData name="Axel Maille" userId="065ad68c099279a8" providerId="LiveId" clId="{F46F66E3-9425-AC4E-877E-6C6941DC074C}" dt="2020-08-28T13:32:27.301" v="146" actId="108"/>
          <ac:spMkLst>
            <pc:docMk/>
            <pc:sldMk cId="877948289" sldId="256"/>
            <ac:spMk id="104" creationId="{7B01DFE1-C35A-0347-8F03-737517311F89}"/>
          </ac:spMkLst>
        </pc:spChg>
        <pc:spChg chg="mod">
          <ac:chgData name="Axel Maille" userId="065ad68c099279a8" providerId="LiveId" clId="{F46F66E3-9425-AC4E-877E-6C6941DC074C}" dt="2020-08-28T13:32:28.434" v="147" actId="108"/>
          <ac:spMkLst>
            <pc:docMk/>
            <pc:sldMk cId="877948289" sldId="256"/>
            <ac:spMk id="105" creationId="{601A8CE3-A769-5942-AB57-C121AD51D767}"/>
          </ac:spMkLst>
        </pc:spChg>
        <pc:spChg chg="mod">
          <ac:chgData name="Axel Maille" userId="065ad68c099279a8" providerId="LiveId" clId="{F46F66E3-9425-AC4E-877E-6C6941DC074C}" dt="2020-08-28T13:32:29.500" v="148" actId="108"/>
          <ac:spMkLst>
            <pc:docMk/>
            <pc:sldMk cId="877948289" sldId="256"/>
            <ac:spMk id="106" creationId="{2680DDE6-0B42-F84D-8F4D-BD351A50DC4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1D270-FE09-A546-B8E2-A4F779F9A286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1396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265102" y="45948"/>
            <a:ext cx="19300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F15959"/>
                </a:solidFill>
              </a:rPr>
              <a:t>Enzo MARINO</a:t>
            </a:r>
            <a:endParaRPr lang="fr-FR" sz="3200" dirty="0">
              <a:solidFill>
                <a:srgbClr val="F15959"/>
              </a:solidFill>
            </a:endParaRPr>
          </a:p>
        </p:txBody>
      </p:sp>
      <p:sp>
        <p:nvSpPr>
          <p:cNvPr id="11" name="object 4"/>
          <p:cNvSpPr txBox="1"/>
          <p:nvPr/>
        </p:nvSpPr>
        <p:spPr>
          <a:xfrm>
            <a:off x="1355402" y="2874075"/>
            <a:ext cx="1838052" cy="1974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100"/>
              </a:lnSpc>
            </a:pPr>
            <a:r>
              <a:rPr lang="it-IT" sz="1000" dirty="0"/>
              <a:t>Indirizzo</a:t>
            </a:r>
            <a:r>
              <a:rPr lang="fr-FR" sz="1000" dirty="0">
                <a:cs typeface="Proxima Nova Rg"/>
              </a:rPr>
              <a:t> :</a:t>
            </a:r>
          </a:p>
          <a:p>
            <a:pPr algn="ctr">
              <a:lnSpc>
                <a:spcPts val="1100"/>
              </a:lnSpc>
            </a:pPr>
            <a:r>
              <a:rPr lang="fr-FR" sz="1000" dirty="0">
                <a:cs typeface="Proxima Nova Rg"/>
              </a:rPr>
              <a:t>17 </a:t>
            </a:r>
            <a:r>
              <a:rPr lang="fr-FR" sz="1000" dirty="0" err="1">
                <a:cs typeface="Proxima Nova Rg"/>
              </a:rPr>
              <a:t>Lorem</a:t>
            </a:r>
            <a:r>
              <a:rPr lang="fr-FR" sz="1000" dirty="0">
                <a:cs typeface="Proxima Nova Rg"/>
              </a:rPr>
              <a:t> </a:t>
            </a:r>
            <a:r>
              <a:rPr lang="fr-FR" sz="1000" dirty="0" err="1">
                <a:cs typeface="Proxima Nova Rg"/>
              </a:rPr>
              <a:t>ipsum</a:t>
            </a:r>
            <a:r>
              <a:rPr lang="fr-FR" sz="1000" dirty="0">
                <a:cs typeface="Proxima Nova Rg"/>
              </a:rPr>
              <a:t> </a:t>
            </a:r>
            <a:r>
              <a:rPr lang="fr-FR" sz="1000" dirty="0" err="1">
                <a:cs typeface="Proxima Nova Rg"/>
              </a:rPr>
              <a:t>dolor</a:t>
            </a:r>
            <a:endParaRPr lang="fr-FR" sz="1000" dirty="0"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1000" dirty="0">
                <a:cs typeface="Proxima Nova Rg"/>
              </a:rPr>
              <a:t>00 Roma</a:t>
            </a:r>
          </a:p>
          <a:p>
            <a:pPr algn="ctr">
              <a:lnSpc>
                <a:spcPts val="1100"/>
              </a:lnSpc>
            </a:pPr>
            <a:endParaRPr lang="fr-FR" sz="1000" dirty="0"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1000">
                <a:cs typeface="Proxima Nova Rg"/>
              </a:rPr>
              <a:t>Tel</a:t>
            </a:r>
            <a:r>
              <a:rPr lang="fr-FR" sz="1000" dirty="0">
                <a:cs typeface="Proxima Nova Rg"/>
              </a:rPr>
              <a:t>. :</a:t>
            </a:r>
          </a:p>
          <a:p>
            <a:pPr algn="ctr">
              <a:lnSpc>
                <a:spcPts val="1100"/>
              </a:lnSpc>
            </a:pPr>
            <a:r>
              <a:rPr lang="fr-FR" sz="1000" dirty="0">
                <a:cs typeface="Proxima Nova Rg"/>
              </a:rPr>
              <a:t>123 456 789</a:t>
            </a:r>
          </a:p>
          <a:p>
            <a:pPr algn="ctr">
              <a:lnSpc>
                <a:spcPts val="1100"/>
              </a:lnSpc>
            </a:pPr>
            <a:r>
              <a:rPr lang="fr-FR" sz="1000" dirty="0">
                <a:cs typeface="Proxima Nova Rg"/>
              </a:rPr>
              <a:t>789 456 123</a:t>
            </a:r>
          </a:p>
          <a:p>
            <a:pPr algn="ctr">
              <a:lnSpc>
                <a:spcPts val="1100"/>
              </a:lnSpc>
            </a:pPr>
            <a:endParaRPr lang="fr-FR" sz="1000" dirty="0"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1000" dirty="0">
                <a:cs typeface="Proxima Nova Rg"/>
              </a:rPr>
              <a:t>Web :</a:t>
            </a:r>
          </a:p>
          <a:p>
            <a:pPr algn="ctr">
              <a:lnSpc>
                <a:spcPts val="1100"/>
              </a:lnSpc>
            </a:pPr>
            <a:r>
              <a:rPr lang="fr-FR" sz="1000" dirty="0" err="1">
                <a:cs typeface="Proxima Nova Rg"/>
              </a:rPr>
              <a:t>Twitter.com</a:t>
            </a:r>
            <a:r>
              <a:rPr lang="fr-FR" sz="1000" dirty="0">
                <a:cs typeface="Proxima Nova Rg"/>
              </a:rPr>
              <a:t>/VN</a:t>
            </a:r>
            <a:br>
              <a:rPr lang="fr-FR" sz="1000" dirty="0">
                <a:cs typeface="Proxima Nova Rg"/>
              </a:rPr>
            </a:br>
            <a:r>
              <a:rPr lang="fr-FR" sz="1000" dirty="0" err="1">
                <a:cs typeface="Proxima Nova Rg"/>
              </a:rPr>
              <a:t>Facebook.com</a:t>
            </a:r>
            <a:r>
              <a:rPr lang="fr-FR" sz="1000" dirty="0">
                <a:cs typeface="Proxima Nova Rg"/>
              </a:rPr>
              <a:t>/VN</a:t>
            </a:r>
          </a:p>
          <a:p>
            <a:pPr algn="ctr">
              <a:lnSpc>
                <a:spcPts val="1100"/>
              </a:lnSpc>
            </a:pPr>
            <a:endParaRPr lang="fr-FR" sz="1000" dirty="0"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1000" dirty="0">
                <a:cs typeface="Proxima Nova Rg"/>
              </a:rPr>
              <a:t>Mail :</a:t>
            </a:r>
            <a:br>
              <a:rPr lang="fr-FR" sz="1000" dirty="0">
                <a:cs typeface="Proxima Nova Rg"/>
              </a:rPr>
            </a:br>
            <a:r>
              <a:rPr lang="fr-FR" sz="1000" dirty="0" err="1">
                <a:cs typeface="Proxima Nova Rg"/>
              </a:rPr>
              <a:t>mail@mail.com</a:t>
            </a:r>
            <a:endParaRPr sz="1000" dirty="0">
              <a:cs typeface="Proxima Nova Rg"/>
            </a:endParaRPr>
          </a:p>
        </p:txBody>
      </p:sp>
      <p:sp>
        <p:nvSpPr>
          <p:cNvPr id="12" name="object 112"/>
          <p:cNvSpPr txBox="1"/>
          <p:nvPr/>
        </p:nvSpPr>
        <p:spPr>
          <a:xfrm>
            <a:off x="1573364" y="2492432"/>
            <a:ext cx="1401872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ctr"/>
            <a:r>
              <a:rPr lang="fr-FR" sz="1400" b="1" dirty="0">
                <a:solidFill>
                  <a:srgbClr val="F15959"/>
                </a:solidFill>
                <a:cs typeface="Proxima Nova Rg"/>
              </a:rPr>
              <a:t>DATI PERSONALI</a:t>
            </a:r>
            <a:endParaRPr sz="1400" dirty="0">
              <a:solidFill>
                <a:srgbClr val="F15959"/>
              </a:solidFill>
              <a:cs typeface="Proxima Nova Rg"/>
            </a:endParaRPr>
          </a:p>
        </p:txBody>
      </p:sp>
      <p:sp>
        <p:nvSpPr>
          <p:cNvPr id="13" name="object 115"/>
          <p:cNvSpPr txBox="1"/>
          <p:nvPr/>
        </p:nvSpPr>
        <p:spPr>
          <a:xfrm>
            <a:off x="1831489" y="5168419"/>
            <a:ext cx="936486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lang="it-IT" sz="1400" b="1" dirty="0">
                <a:solidFill>
                  <a:srgbClr val="F15959"/>
                </a:solidFill>
              </a:rPr>
              <a:t>OBIETTIVI</a:t>
            </a:r>
            <a:endParaRPr sz="1400" b="1" dirty="0">
              <a:solidFill>
                <a:srgbClr val="F15959"/>
              </a:solidFill>
            </a:endParaRPr>
          </a:p>
        </p:txBody>
      </p:sp>
      <p:sp>
        <p:nvSpPr>
          <p:cNvPr id="14" name="object 122"/>
          <p:cNvSpPr txBox="1"/>
          <p:nvPr/>
        </p:nvSpPr>
        <p:spPr>
          <a:xfrm>
            <a:off x="1253146" y="5519550"/>
            <a:ext cx="2004397" cy="16927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defTabSz="685800">
              <a:defRPr/>
            </a:pPr>
            <a:r>
              <a:rPr lang="it-IT" sz="1000" dirty="0"/>
              <a:t>Descrivi in ​​poche righe le tue competenze chiave per la posizione ei tuoi obiettivi di carriera. Puoi formattarli utilizzando i punti elenco o lasciarli come testo solido. </a:t>
            </a:r>
          </a:p>
          <a:p>
            <a:pPr algn="ctr" defTabSz="685800">
              <a:defRPr/>
            </a:pPr>
            <a:endParaRPr lang="it-IT" sz="1000" dirty="0"/>
          </a:p>
          <a:p>
            <a:pPr algn="ctr" defTabSz="685800">
              <a:defRPr/>
            </a:pPr>
            <a:r>
              <a:rPr lang="it-IT" sz="1000" dirty="0"/>
              <a:t>Questo spazio può servire come inizio di un'introduzione alla tua lettera di presentazione Sii specifico, fantasioso e mostra il tuo potenziale professionale.</a:t>
            </a:r>
            <a:endParaRPr lang="fr-FR" sz="1000" dirty="0"/>
          </a:p>
        </p:txBody>
      </p:sp>
      <p:cxnSp>
        <p:nvCxnSpPr>
          <p:cNvPr id="15" name="Connecteur droit 14"/>
          <p:cNvCxnSpPr/>
          <p:nvPr/>
        </p:nvCxnSpPr>
        <p:spPr>
          <a:xfrm>
            <a:off x="1282065" y="2780394"/>
            <a:ext cx="2004397" cy="0"/>
          </a:xfrm>
          <a:prstGeom prst="line">
            <a:avLst/>
          </a:prstGeom>
          <a:ln w="28575">
            <a:solidFill>
              <a:srgbClr val="28429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1253146" y="5456382"/>
            <a:ext cx="2004397" cy="0"/>
          </a:xfrm>
          <a:prstGeom prst="line">
            <a:avLst/>
          </a:prstGeom>
          <a:ln w="28575">
            <a:solidFill>
              <a:srgbClr val="28429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1244873" y="639667"/>
            <a:ext cx="2004397" cy="0"/>
          </a:xfrm>
          <a:prstGeom prst="line">
            <a:avLst/>
          </a:prstGeom>
          <a:ln w="28575">
            <a:solidFill>
              <a:srgbClr val="28429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bject 12"/>
          <p:cNvSpPr txBox="1"/>
          <p:nvPr/>
        </p:nvSpPr>
        <p:spPr>
          <a:xfrm>
            <a:off x="4772611" y="335775"/>
            <a:ext cx="1769482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031" algn="ctr"/>
            <a:r>
              <a:rPr lang="it-IT" sz="1400" b="1" spc="-15" dirty="0">
                <a:solidFill>
                  <a:srgbClr val="F15959"/>
                </a:solidFill>
              </a:rPr>
              <a:t>FORMAZIONE</a:t>
            </a:r>
            <a:endParaRPr sz="1400" b="1" spc="-15" dirty="0">
              <a:solidFill>
                <a:srgbClr val="F15959"/>
              </a:solidFill>
            </a:endParaRPr>
          </a:p>
        </p:txBody>
      </p:sp>
      <p:sp>
        <p:nvSpPr>
          <p:cNvPr id="26" name="object 111"/>
          <p:cNvSpPr/>
          <p:nvPr/>
        </p:nvSpPr>
        <p:spPr>
          <a:xfrm flipV="1">
            <a:off x="3887663" y="586754"/>
            <a:ext cx="3561881" cy="45719"/>
          </a:xfrm>
          <a:custGeom>
            <a:avLst/>
            <a:gdLst/>
            <a:ahLst/>
            <a:cxnLst/>
            <a:rect l="l" t="t" r="r" b="b"/>
            <a:pathLst>
              <a:path w="2496185">
                <a:moveTo>
                  <a:pt x="0" y="0"/>
                </a:moveTo>
                <a:lnTo>
                  <a:pt x="2496045" y="0"/>
                </a:lnTo>
              </a:path>
            </a:pathLst>
          </a:custGeom>
          <a:ln w="25400">
            <a:solidFill>
              <a:srgbClr val="284296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Rectangle 26"/>
          <p:cNvSpPr/>
          <p:nvPr/>
        </p:nvSpPr>
        <p:spPr>
          <a:xfrm>
            <a:off x="3935108" y="820234"/>
            <a:ext cx="3435553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>
              <a:defRPr/>
            </a:pPr>
            <a:r>
              <a:rPr lang="fr-FR" sz="1000" b="1" dirty="0">
                <a:solidFill>
                  <a:srgbClr val="284296"/>
                </a:solidFill>
              </a:rPr>
              <a:t>2012 </a:t>
            </a:r>
            <a:r>
              <a:rPr lang="mr-IN" sz="1000" b="1" dirty="0">
                <a:solidFill>
                  <a:srgbClr val="284296"/>
                </a:solidFill>
              </a:rPr>
              <a:t>–</a:t>
            </a:r>
            <a:r>
              <a:rPr lang="fr-FR" sz="1000" b="1" dirty="0">
                <a:solidFill>
                  <a:srgbClr val="284296"/>
                </a:solidFill>
              </a:rPr>
              <a:t> </a:t>
            </a:r>
            <a:r>
              <a:rPr lang="it-IT" sz="1000" b="1" dirty="0">
                <a:solidFill>
                  <a:srgbClr val="284296"/>
                </a:solidFill>
              </a:rPr>
              <a:t>DIPLOMA</a:t>
            </a:r>
            <a:r>
              <a:rPr lang="fr-FR" sz="1000" b="1" dirty="0">
                <a:solidFill>
                  <a:srgbClr val="284296"/>
                </a:solidFill>
              </a:rPr>
              <a:t> – </a:t>
            </a:r>
            <a:r>
              <a:rPr lang="it-IT" sz="1000" b="1" dirty="0">
                <a:solidFill>
                  <a:srgbClr val="284296"/>
                </a:solidFill>
              </a:rPr>
              <a:t>UNIVERSITÀ</a:t>
            </a:r>
            <a:endParaRPr lang="fr-FR" sz="1000" b="1" dirty="0">
              <a:solidFill>
                <a:srgbClr val="284296"/>
              </a:solidFill>
            </a:endParaRPr>
          </a:p>
          <a:p>
            <a:pPr algn="ctr"/>
            <a:r>
              <a:rPr lang="it-IT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Descrivi in ​​una riga gli obiettivi e le specialità di questa formazione. Scrivi la tua menzione se ne avevi una.</a:t>
            </a:r>
          </a:p>
          <a:p>
            <a:pPr algn="ctr" defTabSz="685800">
              <a:defRPr/>
            </a:pPr>
            <a:endParaRPr lang="fr-FR" sz="1000" dirty="0"/>
          </a:p>
          <a:p>
            <a:pPr algn="ctr" defTabSz="685800">
              <a:defRPr/>
            </a:pPr>
            <a:r>
              <a:rPr lang="fr-FR" sz="1000" b="1" dirty="0">
                <a:solidFill>
                  <a:srgbClr val="284296"/>
                </a:solidFill>
              </a:rPr>
              <a:t>2012 </a:t>
            </a:r>
            <a:r>
              <a:rPr lang="mr-IN" sz="1000" b="1" dirty="0">
                <a:solidFill>
                  <a:srgbClr val="284296"/>
                </a:solidFill>
              </a:rPr>
              <a:t>–</a:t>
            </a:r>
            <a:r>
              <a:rPr lang="fr-FR" sz="1000" b="1" dirty="0">
                <a:solidFill>
                  <a:srgbClr val="284296"/>
                </a:solidFill>
              </a:rPr>
              <a:t> </a:t>
            </a:r>
            <a:r>
              <a:rPr lang="it-IT" sz="1000" b="1" dirty="0">
                <a:solidFill>
                  <a:srgbClr val="284296"/>
                </a:solidFill>
              </a:rPr>
              <a:t>DIPLOMA</a:t>
            </a:r>
            <a:r>
              <a:rPr lang="fr-FR" sz="1000" b="1" dirty="0">
                <a:solidFill>
                  <a:srgbClr val="284296"/>
                </a:solidFill>
              </a:rPr>
              <a:t> – </a:t>
            </a:r>
            <a:r>
              <a:rPr lang="it-IT" sz="1000" b="1" dirty="0">
                <a:solidFill>
                  <a:srgbClr val="284296"/>
                </a:solidFill>
              </a:rPr>
              <a:t>UNIVERSITÀ</a:t>
            </a:r>
            <a:endParaRPr lang="fr-FR" sz="1000" b="1" dirty="0">
              <a:solidFill>
                <a:srgbClr val="284296"/>
              </a:solidFill>
            </a:endParaRPr>
          </a:p>
          <a:p>
            <a:pPr algn="ctr"/>
            <a:r>
              <a:rPr lang="it-IT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Descrivi in ​​una riga gli obiettivi e le specialità di questa formazione. Scrivi la tua menzione se ne avevi una.</a:t>
            </a:r>
          </a:p>
          <a:p>
            <a:pPr algn="ctr" defTabSz="685800">
              <a:defRPr/>
            </a:pPr>
            <a:endParaRPr lang="fr-FR" sz="1000" dirty="0"/>
          </a:p>
          <a:p>
            <a:pPr algn="ctr" defTabSz="685800">
              <a:defRPr/>
            </a:pPr>
            <a:r>
              <a:rPr lang="fr-FR" sz="1000" b="1" dirty="0">
                <a:solidFill>
                  <a:srgbClr val="284296"/>
                </a:solidFill>
              </a:rPr>
              <a:t>2012 </a:t>
            </a:r>
            <a:r>
              <a:rPr lang="mr-IN" sz="1000" b="1" dirty="0">
                <a:solidFill>
                  <a:srgbClr val="284296"/>
                </a:solidFill>
              </a:rPr>
              <a:t>–</a:t>
            </a:r>
            <a:r>
              <a:rPr lang="fr-FR" sz="1000" b="1" dirty="0">
                <a:solidFill>
                  <a:srgbClr val="284296"/>
                </a:solidFill>
              </a:rPr>
              <a:t> </a:t>
            </a:r>
            <a:r>
              <a:rPr lang="it-IT" sz="1000" b="1" dirty="0">
                <a:solidFill>
                  <a:srgbClr val="284296"/>
                </a:solidFill>
              </a:rPr>
              <a:t>DIPLOMA</a:t>
            </a:r>
            <a:r>
              <a:rPr lang="fr-FR" sz="1000" b="1" dirty="0">
                <a:solidFill>
                  <a:srgbClr val="284296"/>
                </a:solidFill>
              </a:rPr>
              <a:t> – </a:t>
            </a:r>
            <a:r>
              <a:rPr lang="it-IT" sz="1000" b="1" dirty="0">
                <a:solidFill>
                  <a:srgbClr val="284296"/>
                </a:solidFill>
              </a:rPr>
              <a:t>UNIVERSITÀ</a:t>
            </a:r>
            <a:endParaRPr lang="fr-FR" sz="1000" b="1" dirty="0">
              <a:solidFill>
                <a:srgbClr val="284296"/>
              </a:solidFill>
            </a:endParaRPr>
          </a:p>
          <a:p>
            <a:pPr algn="ctr"/>
            <a:r>
              <a:rPr lang="it-IT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Descrivi in ​​una riga gli obiettivi e le specialità di questa formazione. Scrivi la tua menzione se ne avevi una.</a:t>
            </a:r>
          </a:p>
        </p:txBody>
      </p:sp>
      <p:sp>
        <p:nvSpPr>
          <p:cNvPr id="28" name="object 9"/>
          <p:cNvSpPr txBox="1"/>
          <p:nvPr/>
        </p:nvSpPr>
        <p:spPr>
          <a:xfrm>
            <a:off x="3991038" y="3618806"/>
            <a:ext cx="3379623" cy="36933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defTabSz="685800">
              <a:defRPr/>
            </a:pPr>
            <a:r>
              <a:rPr lang="fr-FR" sz="1000" b="1" dirty="0">
                <a:solidFill>
                  <a:srgbClr val="284296"/>
                </a:solidFill>
              </a:rPr>
              <a:t>2010- 2015 | </a:t>
            </a:r>
            <a:r>
              <a:rPr lang="it-IT" sz="1000" b="1" dirty="0">
                <a:solidFill>
                  <a:srgbClr val="284296"/>
                </a:solidFill>
              </a:rPr>
              <a:t>POSIZIONE </a:t>
            </a:r>
            <a:r>
              <a:rPr lang="fr-FR" sz="1000" b="1" dirty="0">
                <a:solidFill>
                  <a:srgbClr val="284296"/>
                </a:solidFill>
              </a:rPr>
              <a:t>| </a:t>
            </a:r>
            <a:r>
              <a:rPr lang="it-IT" sz="1000" b="1" dirty="0">
                <a:solidFill>
                  <a:srgbClr val="284296"/>
                </a:solidFill>
              </a:rPr>
              <a:t>SOCIETÀ</a:t>
            </a:r>
            <a:endParaRPr lang="fr-FR" sz="1000" b="1" dirty="0">
              <a:solidFill>
                <a:srgbClr val="284296"/>
              </a:solidFill>
            </a:endParaRPr>
          </a:p>
          <a:p>
            <a:pPr algn="ctr"/>
            <a:r>
              <a:rPr lang="it-IT" sz="1000" dirty="0"/>
              <a:t>Descrivi qui le posizioni </a:t>
            </a:r>
            <a:r>
              <a:rPr lang="it-IT" sz="1000" dirty="0" err="1"/>
              <a:t>cpersonehe</a:t>
            </a:r>
            <a:r>
              <a:rPr lang="it-IT" sz="1000" dirty="0"/>
              <a:t> hai ricoperto. Descrivi anche i tuoi incarichi, il numero di che hai guidato e, se puoi, prova a registrare i risultati che hai ottenuto, non esitare a quantificarli.</a:t>
            </a:r>
          </a:p>
          <a:p>
            <a:pPr algn="ctr" defTabSz="685800">
              <a:defRPr/>
            </a:pPr>
            <a:endParaRPr lang="fr-FR" sz="1000" dirty="0"/>
          </a:p>
          <a:p>
            <a:pPr algn="ctr" defTabSz="685800">
              <a:defRPr/>
            </a:pPr>
            <a:r>
              <a:rPr lang="fr-FR" sz="1000" b="1" dirty="0">
                <a:solidFill>
                  <a:srgbClr val="284296"/>
                </a:solidFill>
              </a:rPr>
              <a:t>2010- 2015 | </a:t>
            </a:r>
            <a:r>
              <a:rPr lang="it-IT" sz="1000" b="1" dirty="0">
                <a:solidFill>
                  <a:srgbClr val="284296"/>
                </a:solidFill>
              </a:rPr>
              <a:t>POSIZIONE </a:t>
            </a:r>
            <a:r>
              <a:rPr lang="fr-FR" sz="1000" b="1" dirty="0">
                <a:solidFill>
                  <a:srgbClr val="284296"/>
                </a:solidFill>
              </a:rPr>
              <a:t>| </a:t>
            </a:r>
            <a:r>
              <a:rPr lang="it-IT" sz="1000" b="1" dirty="0">
                <a:solidFill>
                  <a:srgbClr val="284296"/>
                </a:solidFill>
              </a:rPr>
              <a:t>SOCIETÀ</a:t>
            </a:r>
            <a:endParaRPr lang="fr-FR" sz="1000" b="1" dirty="0">
              <a:solidFill>
                <a:srgbClr val="284296"/>
              </a:solidFill>
            </a:endParaRPr>
          </a:p>
          <a:p>
            <a:pPr algn="ctr"/>
            <a:r>
              <a:rPr lang="it-IT" sz="1000" dirty="0"/>
              <a:t>Descrivi qui le posizioni </a:t>
            </a:r>
            <a:r>
              <a:rPr lang="it-IT" sz="1000" dirty="0" err="1"/>
              <a:t>cpersonehe</a:t>
            </a:r>
            <a:r>
              <a:rPr lang="it-IT" sz="1000" dirty="0"/>
              <a:t> hai ricoperto. Descrivi anche i tuoi incarichi, il numero di che hai guidato e, se puoi, prova a registrare i risultati che hai ottenuto, non esitare a quantificarli.</a:t>
            </a:r>
          </a:p>
          <a:p>
            <a:pPr algn="ctr" defTabSz="685800">
              <a:defRPr/>
            </a:pPr>
            <a:endParaRPr lang="fr-FR" sz="1000" dirty="0"/>
          </a:p>
          <a:p>
            <a:pPr algn="ctr" defTabSz="685800">
              <a:defRPr/>
            </a:pPr>
            <a:r>
              <a:rPr lang="fr-FR" sz="1000" b="1" dirty="0">
                <a:solidFill>
                  <a:srgbClr val="284296"/>
                </a:solidFill>
              </a:rPr>
              <a:t>2010- 2015 | </a:t>
            </a:r>
            <a:r>
              <a:rPr lang="it-IT" sz="1000" b="1" dirty="0">
                <a:solidFill>
                  <a:srgbClr val="284296"/>
                </a:solidFill>
              </a:rPr>
              <a:t>POSIZIONE </a:t>
            </a:r>
            <a:r>
              <a:rPr lang="fr-FR" sz="1000" b="1" dirty="0">
                <a:solidFill>
                  <a:srgbClr val="284296"/>
                </a:solidFill>
              </a:rPr>
              <a:t>| </a:t>
            </a:r>
            <a:r>
              <a:rPr lang="it-IT" sz="1000" b="1" dirty="0">
                <a:solidFill>
                  <a:srgbClr val="284296"/>
                </a:solidFill>
              </a:rPr>
              <a:t>SOCIETÀ</a:t>
            </a:r>
            <a:endParaRPr lang="fr-FR" sz="1000" b="1" dirty="0">
              <a:solidFill>
                <a:srgbClr val="284296"/>
              </a:solidFill>
            </a:endParaRPr>
          </a:p>
          <a:p>
            <a:pPr algn="ctr"/>
            <a:r>
              <a:rPr lang="it-IT" sz="1000" dirty="0"/>
              <a:t>Descrivi qui le posizioni </a:t>
            </a:r>
            <a:r>
              <a:rPr lang="it-IT" sz="1000" dirty="0" err="1"/>
              <a:t>cpersonehe</a:t>
            </a:r>
            <a:r>
              <a:rPr lang="it-IT" sz="1000" dirty="0"/>
              <a:t> hai ricoperto. Descrivi anche i tuoi incarichi, il numero di che hai guidato e, se puoi, prova a registrare i risultati che hai ottenuto, non esitare a quantificarli.</a:t>
            </a:r>
          </a:p>
          <a:p>
            <a:pPr algn="ctr" defTabSz="685800">
              <a:defRPr/>
            </a:pPr>
            <a:endParaRPr lang="fr-FR" sz="1000" dirty="0"/>
          </a:p>
          <a:p>
            <a:pPr algn="ctr" defTabSz="685800">
              <a:defRPr/>
            </a:pPr>
            <a:r>
              <a:rPr lang="fr-FR" sz="1000" b="1" dirty="0">
                <a:solidFill>
                  <a:srgbClr val="284296"/>
                </a:solidFill>
              </a:rPr>
              <a:t>2010- 2015 | </a:t>
            </a:r>
            <a:r>
              <a:rPr lang="it-IT" sz="1000" b="1" dirty="0">
                <a:solidFill>
                  <a:srgbClr val="284296"/>
                </a:solidFill>
              </a:rPr>
              <a:t>POSIZIONE </a:t>
            </a:r>
            <a:r>
              <a:rPr lang="fr-FR" sz="1000" b="1" dirty="0">
                <a:solidFill>
                  <a:srgbClr val="284296"/>
                </a:solidFill>
              </a:rPr>
              <a:t>| </a:t>
            </a:r>
            <a:r>
              <a:rPr lang="it-IT" sz="1000" b="1" dirty="0">
                <a:solidFill>
                  <a:srgbClr val="284296"/>
                </a:solidFill>
              </a:rPr>
              <a:t>SOCIETÀ</a:t>
            </a:r>
            <a:endParaRPr lang="fr-FR" sz="1000" b="1" dirty="0">
              <a:solidFill>
                <a:srgbClr val="284296"/>
              </a:solidFill>
            </a:endParaRPr>
          </a:p>
          <a:p>
            <a:pPr algn="ctr"/>
            <a:r>
              <a:rPr lang="it-IT" sz="1000" dirty="0"/>
              <a:t>Descrivi qui le posizioni </a:t>
            </a:r>
            <a:r>
              <a:rPr lang="it-IT" sz="1000" dirty="0" err="1"/>
              <a:t>cpersonehe</a:t>
            </a:r>
            <a:r>
              <a:rPr lang="it-IT" sz="1000" dirty="0"/>
              <a:t> hai ricoperto. Descrivi anche i tuoi incarichi, il numero di che hai guidato e, se puoi, prova a registrare i risultati che hai ottenuto, non esitare a quantificarli.</a:t>
            </a:r>
          </a:p>
          <a:p>
            <a:pPr algn="ctr" defTabSz="685800">
              <a:defRPr/>
            </a:pPr>
            <a:endParaRPr lang="fr-FR" sz="1000" dirty="0"/>
          </a:p>
          <a:p>
            <a:pPr algn="ctr" defTabSz="685800">
              <a:defRPr/>
            </a:pPr>
            <a:r>
              <a:rPr lang="fr-FR" sz="1000" b="1" dirty="0">
                <a:solidFill>
                  <a:srgbClr val="284296"/>
                </a:solidFill>
              </a:rPr>
              <a:t>2010- 2015 | </a:t>
            </a:r>
            <a:r>
              <a:rPr lang="it-IT" sz="1000" b="1" dirty="0">
                <a:solidFill>
                  <a:srgbClr val="284296"/>
                </a:solidFill>
              </a:rPr>
              <a:t>POSIZIONE </a:t>
            </a:r>
            <a:r>
              <a:rPr lang="fr-FR" sz="1000" b="1" dirty="0">
                <a:solidFill>
                  <a:srgbClr val="284296"/>
                </a:solidFill>
              </a:rPr>
              <a:t>| </a:t>
            </a:r>
            <a:r>
              <a:rPr lang="it-IT" sz="1000" b="1" dirty="0">
                <a:solidFill>
                  <a:srgbClr val="284296"/>
                </a:solidFill>
              </a:rPr>
              <a:t>SOCIETÀ</a:t>
            </a:r>
            <a:endParaRPr lang="fr-FR" sz="1000" b="1" dirty="0">
              <a:solidFill>
                <a:srgbClr val="284296"/>
              </a:solidFill>
            </a:endParaRPr>
          </a:p>
          <a:p>
            <a:pPr algn="ctr"/>
            <a:r>
              <a:rPr lang="it-IT" sz="1000" dirty="0"/>
              <a:t>Descrivi qui le posizioni </a:t>
            </a:r>
            <a:r>
              <a:rPr lang="it-IT" sz="1000" dirty="0" err="1"/>
              <a:t>cpersonehe</a:t>
            </a:r>
            <a:r>
              <a:rPr lang="it-IT" sz="1000" dirty="0"/>
              <a:t> hai ricoperto. Descrivi anche i tuoi incarichi, il numero di che hai guidato e, se puoi, prova a registrare i risultati che hai ottenuto, non esitare a quantificarli.</a:t>
            </a:r>
          </a:p>
        </p:txBody>
      </p:sp>
      <p:sp>
        <p:nvSpPr>
          <p:cNvPr id="29" name="object 12"/>
          <p:cNvSpPr txBox="1"/>
          <p:nvPr/>
        </p:nvSpPr>
        <p:spPr>
          <a:xfrm>
            <a:off x="4449735" y="3073802"/>
            <a:ext cx="248342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it-IT" sz="1400" b="1" spc="-15" dirty="0">
                <a:solidFill>
                  <a:srgbClr val="F15959"/>
                </a:solidFill>
              </a:rPr>
              <a:t>ESPERIENZA PROFESIONALI</a:t>
            </a:r>
          </a:p>
        </p:txBody>
      </p:sp>
      <p:sp>
        <p:nvSpPr>
          <p:cNvPr id="30" name="object 111"/>
          <p:cNvSpPr/>
          <p:nvPr/>
        </p:nvSpPr>
        <p:spPr>
          <a:xfrm flipV="1">
            <a:off x="3912428" y="3304072"/>
            <a:ext cx="3561881" cy="45719"/>
          </a:xfrm>
          <a:custGeom>
            <a:avLst/>
            <a:gdLst/>
            <a:ahLst/>
            <a:cxnLst/>
            <a:rect l="l" t="t" r="r" b="b"/>
            <a:pathLst>
              <a:path w="2496185">
                <a:moveTo>
                  <a:pt x="0" y="0"/>
                </a:moveTo>
                <a:lnTo>
                  <a:pt x="2496045" y="0"/>
                </a:lnTo>
              </a:path>
            </a:pathLst>
          </a:custGeom>
          <a:ln w="25400">
            <a:solidFill>
              <a:srgbClr val="284296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14"/>
          <p:cNvSpPr txBox="1"/>
          <p:nvPr/>
        </p:nvSpPr>
        <p:spPr>
          <a:xfrm>
            <a:off x="4625345" y="7617421"/>
            <a:ext cx="233464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it-IT" sz="1400" b="1" dirty="0">
                <a:solidFill>
                  <a:srgbClr val="F15959"/>
                </a:solidFill>
              </a:rPr>
              <a:t>CONOSCENZE / LINGUE</a:t>
            </a:r>
          </a:p>
        </p:txBody>
      </p:sp>
      <p:sp>
        <p:nvSpPr>
          <p:cNvPr id="32" name="object 111"/>
          <p:cNvSpPr/>
          <p:nvPr/>
        </p:nvSpPr>
        <p:spPr>
          <a:xfrm flipV="1">
            <a:off x="3960343" y="7888311"/>
            <a:ext cx="3561881" cy="45719"/>
          </a:xfrm>
          <a:custGeom>
            <a:avLst/>
            <a:gdLst/>
            <a:ahLst/>
            <a:cxnLst/>
            <a:rect l="l" t="t" r="r" b="b"/>
            <a:pathLst>
              <a:path w="2496185">
                <a:moveTo>
                  <a:pt x="0" y="0"/>
                </a:moveTo>
                <a:lnTo>
                  <a:pt x="2496045" y="0"/>
                </a:lnTo>
              </a:path>
            </a:pathLst>
          </a:custGeom>
          <a:ln w="25400">
            <a:solidFill>
              <a:srgbClr val="284296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16"/>
          <p:cNvSpPr txBox="1"/>
          <p:nvPr/>
        </p:nvSpPr>
        <p:spPr>
          <a:xfrm>
            <a:off x="4569469" y="8132502"/>
            <a:ext cx="679134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b="1" dirty="0">
                <a:solidFill>
                  <a:srgbClr val="231F20"/>
                </a:solidFill>
                <a:cs typeface="Proxima Nova Rg"/>
              </a:rPr>
              <a:t>ADWORDS</a:t>
            </a:r>
            <a:endParaRPr sz="1000" dirty="0">
              <a:cs typeface="Proxima Nova Rg"/>
            </a:endParaRPr>
          </a:p>
        </p:txBody>
      </p:sp>
      <p:sp>
        <p:nvSpPr>
          <p:cNvPr id="34" name="object 17"/>
          <p:cNvSpPr txBox="1"/>
          <p:nvPr/>
        </p:nvSpPr>
        <p:spPr>
          <a:xfrm>
            <a:off x="4414584" y="8411861"/>
            <a:ext cx="85814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it-IT" sz="1000" b="1" dirty="0">
                <a:solidFill>
                  <a:srgbClr val="231F20"/>
                </a:solidFill>
              </a:rPr>
              <a:t>CONTABILITÀ</a:t>
            </a:r>
            <a:endParaRPr sz="1000" b="1" dirty="0">
              <a:solidFill>
                <a:srgbClr val="231F20"/>
              </a:solidFill>
            </a:endParaRPr>
          </a:p>
        </p:txBody>
      </p:sp>
      <p:sp>
        <p:nvSpPr>
          <p:cNvPr id="35" name="object 18"/>
          <p:cNvSpPr txBox="1"/>
          <p:nvPr/>
        </p:nvSpPr>
        <p:spPr>
          <a:xfrm>
            <a:off x="4414584" y="8691219"/>
            <a:ext cx="85624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b="1" dirty="0">
                <a:solidFill>
                  <a:srgbClr val="231F20"/>
                </a:solidFill>
                <a:cs typeface="Proxima Nova Rg"/>
              </a:rPr>
              <a:t>MANAGEMENT</a:t>
            </a:r>
            <a:endParaRPr sz="1000" dirty="0">
              <a:cs typeface="Proxima Nova Rg"/>
            </a:endParaRPr>
          </a:p>
        </p:txBody>
      </p:sp>
      <p:sp>
        <p:nvSpPr>
          <p:cNvPr id="36" name="object 19"/>
          <p:cNvSpPr/>
          <p:nvPr/>
        </p:nvSpPr>
        <p:spPr>
          <a:xfrm>
            <a:off x="5403201" y="8187276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20"/>
          <p:cNvSpPr/>
          <p:nvPr/>
        </p:nvSpPr>
        <p:spPr>
          <a:xfrm>
            <a:off x="5657163" y="8187276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21"/>
          <p:cNvSpPr/>
          <p:nvPr/>
        </p:nvSpPr>
        <p:spPr>
          <a:xfrm>
            <a:off x="5911125" y="8187276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22"/>
          <p:cNvSpPr/>
          <p:nvPr/>
        </p:nvSpPr>
        <p:spPr>
          <a:xfrm>
            <a:off x="6165087" y="8187276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23"/>
          <p:cNvSpPr/>
          <p:nvPr/>
        </p:nvSpPr>
        <p:spPr>
          <a:xfrm>
            <a:off x="6419050" y="8187276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24"/>
          <p:cNvSpPr/>
          <p:nvPr/>
        </p:nvSpPr>
        <p:spPr>
          <a:xfrm>
            <a:off x="5403201" y="846663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25"/>
          <p:cNvSpPr/>
          <p:nvPr/>
        </p:nvSpPr>
        <p:spPr>
          <a:xfrm>
            <a:off x="5657163" y="846663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26"/>
          <p:cNvSpPr/>
          <p:nvPr/>
        </p:nvSpPr>
        <p:spPr>
          <a:xfrm>
            <a:off x="5911125" y="846663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27"/>
          <p:cNvSpPr/>
          <p:nvPr/>
        </p:nvSpPr>
        <p:spPr>
          <a:xfrm>
            <a:off x="6165087" y="846663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28"/>
          <p:cNvSpPr/>
          <p:nvPr/>
        </p:nvSpPr>
        <p:spPr>
          <a:xfrm>
            <a:off x="6419050" y="846663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29"/>
          <p:cNvSpPr/>
          <p:nvPr/>
        </p:nvSpPr>
        <p:spPr>
          <a:xfrm>
            <a:off x="5403201" y="874599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30"/>
          <p:cNvSpPr/>
          <p:nvPr/>
        </p:nvSpPr>
        <p:spPr>
          <a:xfrm>
            <a:off x="5657163" y="874599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31"/>
          <p:cNvSpPr/>
          <p:nvPr/>
        </p:nvSpPr>
        <p:spPr>
          <a:xfrm>
            <a:off x="5911125" y="874599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32"/>
          <p:cNvSpPr/>
          <p:nvPr/>
        </p:nvSpPr>
        <p:spPr>
          <a:xfrm>
            <a:off x="6165087" y="874599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33"/>
          <p:cNvSpPr/>
          <p:nvPr/>
        </p:nvSpPr>
        <p:spPr>
          <a:xfrm>
            <a:off x="6419050" y="874599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34"/>
          <p:cNvSpPr txBox="1"/>
          <p:nvPr/>
        </p:nvSpPr>
        <p:spPr>
          <a:xfrm>
            <a:off x="4630204" y="8977876"/>
            <a:ext cx="64189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it-IT" sz="1000" b="1" dirty="0">
                <a:solidFill>
                  <a:srgbClr val="231F20"/>
                </a:solidFill>
              </a:rPr>
              <a:t>INGLESE</a:t>
            </a:r>
            <a:endParaRPr sz="1000" b="1" dirty="0">
              <a:solidFill>
                <a:srgbClr val="231F20"/>
              </a:solidFill>
            </a:endParaRPr>
          </a:p>
        </p:txBody>
      </p:sp>
      <p:sp>
        <p:nvSpPr>
          <p:cNvPr id="52" name="object 35"/>
          <p:cNvSpPr txBox="1"/>
          <p:nvPr/>
        </p:nvSpPr>
        <p:spPr>
          <a:xfrm>
            <a:off x="4628720" y="9257235"/>
            <a:ext cx="644643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it-IT" sz="1000" b="1" dirty="0">
                <a:solidFill>
                  <a:srgbClr val="231F20"/>
                </a:solidFill>
              </a:rPr>
              <a:t>TEDESCO</a:t>
            </a:r>
            <a:endParaRPr sz="1000" b="1" dirty="0">
              <a:solidFill>
                <a:srgbClr val="231F20"/>
              </a:solidFill>
            </a:endParaRPr>
          </a:p>
        </p:txBody>
      </p:sp>
      <p:sp>
        <p:nvSpPr>
          <p:cNvPr id="53" name="object 36"/>
          <p:cNvSpPr txBox="1"/>
          <p:nvPr/>
        </p:nvSpPr>
        <p:spPr>
          <a:xfrm>
            <a:off x="4815597" y="9536593"/>
            <a:ext cx="45776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lang="it-IT" sz="1000" b="1" dirty="0">
                <a:solidFill>
                  <a:srgbClr val="231F20"/>
                </a:solidFill>
              </a:rPr>
              <a:t>CINESE</a:t>
            </a:r>
            <a:endParaRPr sz="1000" b="1" dirty="0">
              <a:solidFill>
                <a:srgbClr val="231F20"/>
              </a:solidFill>
            </a:endParaRPr>
          </a:p>
        </p:txBody>
      </p:sp>
      <p:sp>
        <p:nvSpPr>
          <p:cNvPr id="54" name="object 37"/>
          <p:cNvSpPr/>
          <p:nvPr/>
        </p:nvSpPr>
        <p:spPr>
          <a:xfrm>
            <a:off x="5403201" y="903264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38"/>
          <p:cNvSpPr/>
          <p:nvPr/>
        </p:nvSpPr>
        <p:spPr>
          <a:xfrm>
            <a:off x="5657163" y="903264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39"/>
          <p:cNvSpPr/>
          <p:nvPr/>
        </p:nvSpPr>
        <p:spPr>
          <a:xfrm>
            <a:off x="5911126" y="903264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40"/>
          <p:cNvSpPr/>
          <p:nvPr/>
        </p:nvSpPr>
        <p:spPr>
          <a:xfrm>
            <a:off x="6165088" y="903264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41"/>
          <p:cNvSpPr/>
          <p:nvPr/>
        </p:nvSpPr>
        <p:spPr>
          <a:xfrm>
            <a:off x="6419050" y="903264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42"/>
          <p:cNvSpPr/>
          <p:nvPr/>
        </p:nvSpPr>
        <p:spPr>
          <a:xfrm>
            <a:off x="5403201" y="9312002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43"/>
          <p:cNvSpPr/>
          <p:nvPr/>
        </p:nvSpPr>
        <p:spPr>
          <a:xfrm>
            <a:off x="5657163" y="9312002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44"/>
          <p:cNvSpPr/>
          <p:nvPr/>
        </p:nvSpPr>
        <p:spPr>
          <a:xfrm>
            <a:off x="5911126" y="9312002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45"/>
          <p:cNvSpPr/>
          <p:nvPr/>
        </p:nvSpPr>
        <p:spPr>
          <a:xfrm>
            <a:off x="6165088" y="9312002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46"/>
          <p:cNvSpPr/>
          <p:nvPr/>
        </p:nvSpPr>
        <p:spPr>
          <a:xfrm>
            <a:off x="6419050" y="9312002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71"/>
          <p:cNvSpPr/>
          <p:nvPr/>
        </p:nvSpPr>
        <p:spPr>
          <a:xfrm>
            <a:off x="5403201" y="9591360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72"/>
          <p:cNvSpPr/>
          <p:nvPr/>
        </p:nvSpPr>
        <p:spPr>
          <a:xfrm>
            <a:off x="5657163" y="9591360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73"/>
          <p:cNvSpPr/>
          <p:nvPr/>
        </p:nvSpPr>
        <p:spPr>
          <a:xfrm>
            <a:off x="5911126" y="9591360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74"/>
          <p:cNvSpPr/>
          <p:nvPr/>
        </p:nvSpPr>
        <p:spPr>
          <a:xfrm>
            <a:off x="6165088" y="9591360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75"/>
          <p:cNvSpPr/>
          <p:nvPr/>
        </p:nvSpPr>
        <p:spPr>
          <a:xfrm>
            <a:off x="6419050" y="9591360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115"/>
          <p:cNvSpPr txBox="1"/>
          <p:nvPr/>
        </p:nvSpPr>
        <p:spPr>
          <a:xfrm>
            <a:off x="1717288" y="7646070"/>
            <a:ext cx="1185859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lang="fr-FR" sz="1400" b="1">
                <a:solidFill>
                  <a:srgbClr val="F15959"/>
                </a:solidFill>
                <a:cs typeface="Proxima Nova Rg"/>
              </a:rPr>
              <a:t>PERSONALITA</a:t>
            </a:r>
            <a:endParaRPr sz="1400" dirty="0">
              <a:solidFill>
                <a:srgbClr val="F15959"/>
              </a:solidFill>
              <a:cs typeface="Proxima Nova Rg"/>
            </a:endParaRPr>
          </a:p>
        </p:txBody>
      </p:sp>
      <p:cxnSp>
        <p:nvCxnSpPr>
          <p:cNvPr id="70" name="Connecteur droit 69"/>
          <p:cNvCxnSpPr/>
          <p:nvPr/>
        </p:nvCxnSpPr>
        <p:spPr>
          <a:xfrm>
            <a:off x="1263632" y="7934030"/>
            <a:ext cx="2004397" cy="0"/>
          </a:xfrm>
          <a:prstGeom prst="line">
            <a:avLst/>
          </a:prstGeom>
          <a:ln w="28575">
            <a:solidFill>
              <a:srgbClr val="28429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bject 47"/>
          <p:cNvSpPr txBox="1"/>
          <p:nvPr/>
        </p:nvSpPr>
        <p:spPr>
          <a:xfrm>
            <a:off x="1151617" y="8132502"/>
            <a:ext cx="82356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it-IT" sz="1000" b="1" dirty="0">
                <a:solidFill>
                  <a:srgbClr val="231F20"/>
                </a:solidFill>
              </a:rPr>
              <a:t>ORGANIZZATO</a:t>
            </a:r>
            <a:endParaRPr sz="1000" b="1" dirty="0">
              <a:solidFill>
                <a:srgbClr val="231F20"/>
              </a:solidFill>
            </a:endParaRPr>
          </a:p>
        </p:txBody>
      </p:sp>
      <p:sp>
        <p:nvSpPr>
          <p:cNvPr id="72" name="object 48"/>
          <p:cNvSpPr txBox="1"/>
          <p:nvPr/>
        </p:nvSpPr>
        <p:spPr>
          <a:xfrm>
            <a:off x="1351182" y="8411860"/>
            <a:ext cx="60630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it-IT" sz="1000" b="1" dirty="0">
                <a:solidFill>
                  <a:srgbClr val="231F20"/>
                </a:solidFill>
              </a:rPr>
              <a:t>CREATIVO</a:t>
            </a:r>
            <a:endParaRPr sz="1000" b="1" dirty="0">
              <a:solidFill>
                <a:srgbClr val="231F20"/>
              </a:solidFill>
            </a:endParaRPr>
          </a:p>
        </p:txBody>
      </p:sp>
      <p:sp>
        <p:nvSpPr>
          <p:cNvPr id="83" name="object 59"/>
          <p:cNvSpPr txBox="1"/>
          <p:nvPr/>
        </p:nvSpPr>
        <p:spPr>
          <a:xfrm>
            <a:off x="1393423" y="8683661"/>
            <a:ext cx="55783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it-IT" sz="1000" b="1" dirty="0">
                <a:solidFill>
                  <a:srgbClr val="231F20"/>
                </a:solidFill>
              </a:rPr>
              <a:t>CAPO</a:t>
            </a:r>
            <a:endParaRPr sz="1000" b="1" dirty="0">
              <a:solidFill>
                <a:srgbClr val="231F20"/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8F4A8259-EC21-4740-9933-79A00AED75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095"/>
          <a:stretch/>
        </p:blipFill>
        <p:spPr>
          <a:xfrm>
            <a:off x="13655" y="0"/>
            <a:ext cx="1033925" cy="10691813"/>
          </a:xfrm>
          <a:prstGeom prst="rect">
            <a:avLst/>
          </a:prstGeom>
        </p:spPr>
      </p:pic>
      <p:sp>
        <p:nvSpPr>
          <p:cNvPr id="96" name="Oval 16">
            <a:extLst>
              <a:ext uri="{FF2B5EF4-FFF2-40B4-BE49-F238E27FC236}">
                <a16:creationId xmlns:a16="http://schemas.microsoft.com/office/drawing/2014/main" id="{7D19BD33-DFB9-1649-A2F3-0B7E6B2F4EEE}"/>
              </a:ext>
            </a:extLst>
          </p:cNvPr>
          <p:cNvSpPr/>
          <p:nvPr/>
        </p:nvSpPr>
        <p:spPr>
          <a:xfrm>
            <a:off x="1510294" y="795934"/>
            <a:ext cx="1473554" cy="1394771"/>
          </a:xfrm>
          <a:prstGeom prst="ellipse">
            <a:avLst/>
          </a:prstGeom>
          <a:solidFill>
            <a:srgbClr val="F1595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400" b="1" dirty="0">
                <a:solidFill>
                  <a:schemeClr val="bg1"/>
                </a:solidFill>
              </a:rPr>
              <a:t>FOTO</a:t>
            </a:r>
          </a:p>
        </p:txBody>
      </p:sp>
      <p:sp>
        <p:nvSpPr>
          <p:cNvPr id="102" name="object 115">
            <a:extLst>
              <a:ext uri="{FF2B5EF4-FFF2-40B4-BE49-F238E27FC236}">
                <a16:creationId xmlns:a16="http://schemas.microsoft.com/office/drawing/2014/main" id="{4A625A75-16B1-B049-A65E-5CDD24CFAD01}"/>
              </a:ext>
            </a:extLst>
          </p:cNvPr>
          <p:cNvSpPr txBox="1"/>
          <p:nvPr/>
        </p:nvSpPr>
        <p:spPr>
          <a:xfrm>
            <a:off x="1681568" y="9239024"/>
            <a:ext cx="1185859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lang="fr-FR" sz="1400" b="1" dirty="0">
                <a:solidFill>
                  <a:srgbClr val="F15959"/>
                </a:solidFill>
                <a:cs typeface="Proxima Nova Rg"/>
              </a:rPr>
              <a:t>LINGUE</a:t>
            </a:r>
            <a:endParaRPr sz="1400" dirty="0">
              <a:solidFill>
                <a:srgbClr val="F15959"/>
              </a:solidFill>
              <a:cs typeface="Proxima Nova Rg"/>
            </a:endParaRPr>
          </a:p>
        </p:txBody>
      </p:sp>
      <p:cxnSp>
        <p:nvCxnSpPr>
          <p:cNvPr id="103" name="Connecteur droit 102">
            <a:extLst>
              <a:ext uri="{FF2B5EF4-FFF2-40B4-BE49-F238E27FC236}">
                <a16:creationId xmlns:a16="http://schemas.microsoft.com/office/drawing/2014/main" id="{A2A30799-EF42-D544-A768-7A0B5C4907C9}"/>
              </a:ext>
            </a:extLst>
          </p:cNvPr>
          <p:cNvCxnSpPr/>
          <p:nvPr/>
        </p:nvCxnSpPr>
        <p:spPr>
          <a:xfrm>
            <a:off x="1227912" y="9526984"/>
            <a:ext cx="2004397" cy="0"/>
          </a:xfrm>
          <a:prstGeom prst="line">
            <a:avLst/>
          </a:prstGeom>
          <a:ln w="28575">
            <a:solidFill>
              <a:srgbClr val="28429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object 47">
            <a:extLst>
              <a:ext uri="{FF2B5EF4-FFF2-40B4-BE49-F238E27FC236}">
                <a16:creationId xmlns:a16="http://schemas.microsoft.com/office/drawing/2014/main" id="{7B01DFE1-C35A-0347-8F03-737517311F89}"/>
              </a:ext>
            </a:extLst>
          </p:cNvPr>
          <p:cNvSpPr txBox="1"/>
          <p:nvPr/>
        </p:nvSpPr>
        <p:spPr>
          <a:xfrm>
            <a:off x="1205171" y="9725456"/>
            <a:ext cx="693102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it-IT" sz="1000" b="1" dirty="0">
                <a:solidFill>
                  <a:srgbClr val="231F20"/>
                </a:solidFill>
              </a:rPr>
              <a:t>TEDESCO</a:t>
            </a:r>
            <a:endParaRPr sz="1000" b="1" dirty="0">
              <a:solidFill>
                <a:srgbClr val="231F20"/>
              </a:solidFill>
            </a:endParaRPr>
          </a:p>
        </p:txBody>
      </p:sp>
      <p:sp>
        <p:nvSpPr>
          <p:cNvPr id="105" name="object 48">
            <a:extLst>
              <a:ext uri="{FF2B5EF4-FFF2-40B4-BE49-F238E27FC236}">
                <a16:creationId xmlns:a16="http://schemas.microsoft.com/office/drawing/2014/main" id="{601A8CE3-A769-5942-AB57-C121AD51D767}"/>
              </a:ext>
            </a:extLst>
          </p:cNvPr>
          <p:cNvSpPr txBox="1"/>
          <p:nvPr/>
        </p:nvSpPr>
        <p:spPr>
          <a:xfrm>
            <a:off x="1315462" y="10004814"/>
            <a:ext cx="60630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it-IT" sz="1000" b="1" dirty="0">
                <a:solidFill>
                  <a:srgbClr val="231F20"/>
                </a:solidFill>
              </a:rPr>
              <a:t>INGLESE</a:t>
            </a:r>
            <a:endParaRPr sz="1000" b="1" dirty="0">
              <a:solidFill>
                <a:srgbClr val="231F20"/>
              </a:solidFill>
            </a:endParaRPr>
          </a:p>
        </p:txBody>
      </p:sp>
      <p:sp>
        <p:nvSpPr>
          <p:cNvPr id="106" name="object 59">
            <a:extLst>
              <a:ext uri="{FF2B5EF4-FFF2-40B4-BE49-F238E27FC236}">
                <a16:creationId xmlns:a16="http://schemas.microsoft.com/office/drawing/2014/main" id="{2680DDE6-0B42-F84D-8F4D-BD351A50DC48}"/>
              </a:ext>
            </a:extLst>
          </p:cNvPr>
          <p:cNvSpPr txBox="1"/>
          <p:nvPr/>
        </p:nvSpPr>
        <p:spPr>
          <a:xfrm>
            <a:off x="1357703" y="10276615"/>
            <a:ext cx="55783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it-IT" sz="1000" b="1" dirty="0">
                <a:solidFill>
                  <a:srgbClr val="231F20"/>
                </a:solidFill>
              </a:rPr>
              <a:t>ITALIANO</a:t>
            </a:r>
            <a:endParaRPr sz="1000" b="1" dirty="0">
              <a:solidFill>
                <a:srgbClr val="231F2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6E4EFB-9A23-4A4D-B8FC-5B9960A26DF8}"/>
              </a:ext>
            </a:extLst>
          </p:cNvPr>
          <p:cNvSpPr/>
          <p:nvPr/>
        </p:nvSpPr>
        <p:spPr>
          <a:xfrm>
            <a:off x="2081288" y="8134171"/>
            <a:ext cx="1100494" cy="141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306A8FAC-DB10-C745-A438-B8639D7C7366}"/>
              </a:ext>
            </a:extLst>
          </p:cNvPr>
          <p:cNvSpPr/>
          <p:nvPr/>
        </p:nvSpPr>
        <p:spPr>
          <a:xfrm>
            <a:off x="2081288" y="8420602"/>
            <a:ext cx="962626" cy="142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F5C21821-7398-B447-BB41-5B01FF3BD500}"/>
              </a:ext>
            </a:extLst>
          </p:cNvPr>
          <p:cNvSpPr/>
          <p:nvPr/>
        </p:nvSpPr>
        <p:spPr>
          <a:xfrm>
            <a:off x="2081288" y="8696441"/>
            <a:ext cx="1100494" cy="141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87CEC8F9-C3C4-6B42-92B9-AE8543226782}"/>
              </a:ext>
            </a:extLst>
          </p:cNvPr>
          <p:cNvSpPr/>
          <p:nvPr/>
        </p:nvSpPr>
        <p:spPr>
          <a:xfrm>
            <a:off x="2055864" y="9717731"/>
            <a:ext cx="1100494" cy="141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2ED0EE79-87ED-C748-B42C-B4B45ACB258A}"/>
              </a:ext>
            </a:extLst>
          </p:cNvPr>
          <p:cNvSpPr/>
          <p:nvPr/>
        </p:nvSpPr>
        <p:spPr>
          <a:xfrm>
            <a:off x="2055864" y="10004162"/>
            <a:ext cx="962626" cy="142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FF331666-8365-534A-A2EA-FC3E48B05AC4}"/>
              </a:ext>
            </a:extLst>
          </p:cNvPr>
          <p:cNvSpPr/>
          <p:nvPr/>
        </p:nvSpPr>
        <p:spPr>
          <a:xfrm>
            <a:off x="2055864" y="10280001"/>
            <a:ext cx="1100494" cy="141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2" name="Image 111">
            <a:extLst>
              <a:ext uri="{FF2B5EF4-FFF2-40B4-BE49-F238E27FC236}">
                <a16:creationId xmlns:a16="http://schemas.microsoft.com/office/drawing/2014/main" id="{1D3B02DE-7AE9-FC41-A136-18C63EE9FB9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095" r="41258"/>
          <a:stretch/>
        </p:blipFill>
        <p:spPr>
          <a:xfrm>
            <a:off x="3534976" y="-1"/>
            <a:ext cx="309760" cy="1069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9482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</TotalTime>
  <Words>423</Words>
  <Application>Microsoft Macintosh PowerPoint</Application>
  <PresentationFormat>Personnalisé</PresentationFormat>
  <Paragraphs>58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22</cp:revision>
  <dcterms:created xsi:type="dcterms:W3CDTF">2017-11-03T15:47:36Z</dcterms:created>
  <dcterms:modified xsi:type="dcterms:W3CDTF">2020-10-01T22:24:56Z</dcterms:modified>
</cp:coreProperties>
</file>