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5EBBE-0068-2246-A900-41E999501C60}" v="2" dt="2020-10-01T22:23:57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/>
    <p:restoredTop sz="96327"/>
  </p:normalViewPr>
  <p:slideViewPr>
    <p:cSldViewPr snapToGrid="0" snapToObjects="1">
      <p:cViewPr varScale="1">
        <p:scale>
          <a:sx n="89" d="100"/>
          <a:sy n="89" d="100"/>
        </p:scale>
        <p:origin x="31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1A5EBBE-0068-2246-A900-41E999501C60}"/>
    <pc:docChg chg="modSld">
      <pc:chgData name="Axel Maille" userId="065ad68c099279a8" providerId="LiveId" clId="{A1A5EBBE-0068-2246-A900-41E999501C60}" dt="2020-10-01T22:23:57.207" v="1"/>
      <pc:docMkLst>
        <pc:docMk/>
      </pc:docMkLst>
      <pc:sldChg chg="modSp">
        <pc:chgData name="Axel Maille" userId="065ad68c099279a8" providerId="LiveId" clId="{A1A5EBBE-0068-2246-A900-41E999501C60}" dt="2020-10-01T22:23:57.207" v="1"/>
        <pc:sldMkLst>
          <pc:docMk/>
          <pc:sldMk cId="568404331" sldId="256"/>
        </pc:sldMkLst>
        <pc:graphicFrameChg chg="mod">
          <ac:chgData name="Axel Maille" userId="065ad68c099279a8" providerId="LiveId" clId="{A1A5EBBE-0068-2246-A900-41E999501C60}" dt="2020-10-01T22:23:57.207" v="1"/>
          <ac:graphicFrameMkLst>
            <pc:docMk/>
            <pc:sldMk cId="568404331" sldId="256"/>
            <ac:graphicFrameMk id="4" creationId="{00000000-0000-0000-0000-000000000000}"/>
          </ac:graphicFrameMkLst>
        </pc:graphicFrameChg>
        <pc:graphicFrameChg chg="mod">
          <ac:chgData name="Axel Maille" userId="065ad68c099279a8" providerId="LiveId" clId="{A1A5EBBE-0068-2246-A900-41E999501C60}" dt="2020-10-01T22:23:50.483" v="0"/>
          <ac:graphicFrameMkLst>
            <pc:docMk/>
            <pc:sldMk cId="568404331" sldId="256"/>
            <ac:graphicFrameMk id="75" creationId="{00000000-0000-0000-0000-000000000000}"/>
          </ac:graphicFrameMkLst>
        </pc:graphicFrameChg>
      </pc:sldChg>
    </pc:docChg>
  </pc:docChgLst>
  <pc:docChgLst>
    <pc:chgData name="Axel Maille" userId="065ad68c099279a8" providerId="LiveId" clId="{9B2616D0-EAFB-3F46-9CF2-4D364A183D3B}"/>
    <pc:docChg chg="undo custSel modSld">
      <pc:chgData name="Axel Maille" userId="065ad68c099279a8" providerId="LiveId" clId="{9B2616D0-EAFB-3F46-9CF2-4D364A183D3B}" dt="2020-08-28T13:25:12.133" v="158" actId="20577"/>
      <pc:docMkLst>
        <pc:docMk/>
      </pc:docMkLst>
      <pc:sldChg chg="modSp mod">
        <pc:chgData name="Axel Maille" userId="065ad68c099279a8" providerId="LiveId" clId="{9B2616D0-EAFB-3F46-9CF2-4D364A183D3B}" dt="2020-08-28T13:25:12.133" v="158" actId="20577"/>
        <pc:sldMkLst>
          <pc:docMk/>
          <pc:sldMk cId="568404331" sldId="256"/>
        </pc:sldMkLst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7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8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9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10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11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2.622" v="106" actId="1035"/>
          <ac:spMkLst>
            <pc:docMk/>
            <pc:sldMk cId="568404331" sldId="256"/>
            <ac:spMk id="12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09.806" v="107"/>
          <ac:spMkLst>
            <pc:docMk/>
            <pc:sldMk cId="568404331" sldId="256"/>
            <ac:spMk id="13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15.487" v="108"/>
          <ac:spMkLst>
            <pc:docMk/>
            <pc:sldMk cId="568404331" sldId="256"/>
            <ac:spMk id="14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4:44.158" v="111" actId="20577"/>
          <ac:spMkLst>
            <pc:docMk/>
            <pc:sldMk cId="568404331" sldId="256"/>
            <ac:spMk id="15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25:12.133" v="158" actId="20577"/>
          <ac:spMkLst>
            <pc:docMk/>
            <pc:sldMk cId="568404331" sldId="256"/>
            <ac:spMk id="38" creationId="{4F5A9F67-A630-CF43-AC40-7584A16B8198}"/>
          </ac:spMkLst>
        </pc:spChg>
        <pc:spChg chg="mod">
          <ac:chgData name="Axel Maille" userId="065ad68c099279a8" providerId="LiveId" clId="{9B2616D0-EAFB-3F46-9CF2-4D364A183D3B}" dt="2020-08-28T13:18:53.702" v="12" actId="1076"/>
          <ac:spMkLst>
            <pc:docMk/>
            <pc:sldMk cId="568404331" sldId="256"/>
            <ac:spMk id="96" creationId="{00000000-0000-0000-0000-000000000000}"/>
          </ac:spMkLst>
        </pc:spChg>
        <pc:spChg chg="mod">
          <ac:chgData name="Axel Maille" userId="065ad68c099279a8" providerId="LiveId" clId="{9B2616D0-EAFB-3F46-9CF2-4D364A183D3B}" dt="2020-08-28T13:19:09.475" v="14" actId="1076"/>
          <ac:spMkLst>
            <pc:docMk/>
            <pc:sldMk cId="568404331" sldId="256"/>
            <ac:spMk id="97" creationId="{00000000-0000-0000-0000-000000000000}"/>
          </ac:spMkLst>
        </pc:spChg>
        <pc:graphicFrameChg chg="mod modGraphic">
          <ac:chgData name="Axel Maille" userId="065ad68c099279a8" providerId="LiveId" clId="{9B2616D0-EAFB-3F46-9CF2-4D364A183D3B}" dt="2020-08-28T13:21:04.661" v="58" actId="20577"/>
          <ac:graphicFrameMkLst>
            <pc:docMk/>
            <pc:sldMk cId="568404331" sldId="256"/>
            <ac:graphicFrameMk id="4" creationId="{00000000-0000-0000-0000-000000000000}"/>
          </ac:graphicFrameMkLst>
        </pc:graphicFrameChg>
        <pc:graphicFrameChg chg="mod modGraphic">
          <ac:chgData name="Axel Maille" userId="065ad68c099279a8" providerId="LiveId" clId="{9B2616D0-EAFB-3F46-9CF2-4D364A183D3B}" dt="2020-08-28T13:23:52.397" v="99"/>
          <ac:graphicFrameMkLst>
            <pc:docMk/>
            <pc:sldMk cId="568404331" sldId="256"/>
            <ac:graphicFrameMk id="5" creationId="{00000000-0000-0000-0000-000000000000}"/>
          </ac:graphicFrameMkLst>
        </pc:graphicFrameChg>
        <pc:graphicFrameChg chg="modGraphic">
          <ac:chgData name="Axel Maille" userId="065ad68c099279a8" providerId="LiveId" clId="{9B2616D0-EAFB-3F46-9CF2-4D364A183D3B}" dt="2020-08-28T13:25:03.597" v="154" actId="20577"/>
          <ac:graphicFrameMkLst>
            <pc:docMk/>
            <pc:sldMk cId="568404331" sldId="256"/>
            <ac:graphicFrameMk id="6" creationId="{00000000-0000-0000-0000-000000000000}"/>
          </ac:graphicFrameMkLst>
        </pc:graphicFrameChg>
        <pc:graphicFrameChg chg="mod modGraphic">
          <ac:chgData name="Axel Maille" userId="065ad68c099279a8" providerId="LiveId" clId="{9B2616D0-EAFB-3F46-9CF2-4D364A183D3B}" dt="2020-08-28T13:24:02.622" v="106" actId="1035"/>
          <ac:graphicFrameMkLst>
            <pc:docMk/>
            <pc:sldMk cId="568404331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9B2616D0-EAFB-3F46-9CF2-4D364A183D3B}" dt="2020-08-28T13:23:07.999" v="87"/>
          <ac:graphicFrameMkLst>
            <pc:docMk/>
            <pc:sldMk cId="568404331" sldId="256"/>
            <ac:graphicFrameMk id="75" creationId="{00000000-0000-0000-0000-000000000000}"/>
          </ac:graphicFrameMkLst>
        </pc:graphicFrameChg>
        <pc:graphicFrameChg chg="mod modGraphic">
          <ac:chgData name="Axel Maille" userId="065ad68c099279a8" providerId="LiveId" clId="{9B2616D0-EAFB-3F46-9CF2-4D364A183D3B}" dt="2020-08-28T13:23:09.667" v="88" actId="108"/>
          <ac:graphicFrameMkLst>
            <pc:docMk/>
            <pc:sldMk cId="568404331" sldId="256"/>
            <ac:graphicFrameMk id="7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92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9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31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68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27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94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04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270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0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CBE8-2899-7F4A-BFAD-84108FDF804A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1F29F-2DB9-C548-9350-5B8FB34B4B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2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>
          <a:xfrm>
            <a:off x="0" y="-18929"/>
            <a:ext cx="6858000" cy="14842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615601"/>
              </p:ext>
            </p:extLst>
          </p:nvPr>
        </p:nvGraphicFramePr>
        <p:xfrm>
          <a:off x="215799" y="4636276"/>
          <a:ext cx="3436508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ESPERIENZA PROFESIONALI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2010- 2015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Qualifica | Azienda | Città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Descrivi qui le posizioni che hai ricoperto. Descrivi anche i tuoi incarichi, il numero di persone che hai supervisionato e se puoi provare a registrare i risultati che hai ottenuto, non esitare a quantificarli.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2010- 2015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Qualifica | Azienda | Città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Descrivi qui le posizioni che hai ricoperto. Descrivi anche i tuoi incarichi, il numero di persone che hai supervisionato e se puoi provare a registrare i risultati che hai ottenuto, non esitare a quantificarli.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2010- 2015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Qualifica | Azienda | Città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Descrivi qui le posizioni che hai ricoperto. Descrivi anche i tuoi incarichi, il numero di persone che hai supervisionato e se puoi provare a registrare i risultati che hai ottenuto, non esitare a quantificarli.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2010- 2015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Qualifica | Azienda | Città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Descrivi qui le posizioni che hai ricoperto. Descrivi anche i tuoi incarichi, il numero di persone che hai supervisionato e se puoi provare a registrare i risultati che hai ottenuto, non esitare a quantificarli.</a:t>
                      </a: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869227"/>
              </p:ext>
            </p:extLst>
          </p:nvPr>
        </p:nvGraphicFramePr>
        <p:xfrm>
          <a:off x="3652095" y="1640931"/>
          <a:ext cx="3013483" cy="409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3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FORMAZIONE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2012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Titolo di laurea | Università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Descrivi in ​​una riga gli obiettivi e le specialità di questa formazione. Scrivi la tua menzione se ne avevi una.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2012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Titolo di laurea | Università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Descrivi in ​​una riga gli obiettivi e le specialità di questa formazione. Scrivi la tua menzione se ne avevi una.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2012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Titolo di laurea | Università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Descrivi in ​​una riga gli obiettivi e le specialità di questa formazione. Scrivi la tua menzione se ne avevi una.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2012 | </a:t>
                      </a: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Titolo di laurea | Università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Descrivi in ​​una riga gli obiettivi e le specialità di questa formazione. Scrivi la tua menzione se ne avevi una.</a:t>
                      </a: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832244"/>
              </p:ext>
            </p:extLst>
          </p:nvPr>
        </p:nvGraphicFramePr>
        <p:xfrm>
          <a:off x="4348124" y="8278636"/>
          <a:ext cx="2388760" cy="129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8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CONTATTO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Adresse</a:t>
                      </a:r>
                      <a: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17 Lorem ipsum</a:t>
                      </a:r>
                    </a:p>
                    <a:p>
                      <a:pPr algn="r"/>
                      <a:r>
                        <a:rPr lang="en-U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0000 Roma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 : 123 456 789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 : 123 456 789</a:t>
                      </a:r>
                    </a:p>
                    <a:p>
                      <a:pPr algn="r"/>
                      <a:r>
                        <a:rPr lang="en-US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 : </a:t>
                      </a:r>
                      <a:r>
                        <a:rPr lang="en-US" sz="11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mail@mail.com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48124" y="6798829"/>
            <a:ext cx="353539" cy="11248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723173" y="6925831"/>
            <a:ext cx="353539" cy="99787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93805" y="6689969"/>
            <a:ext cx="353539" cy="123374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685383" y="6906004"/>
            <a:ext cx="110638" cy="1088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685383" y="7167263"/>
            <a:ext cx="110638" cy="1088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685597" y="7428522"/>
            <a:ext cx="110638" cy="1088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886196" y="6812861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Inglese</a:t>
            </a:r>
            <a:endParaRPr lang="fr-FR" sz="1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886196" y="7071981"/>
            <a:ext cx="687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Tedesco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880661" y="7331786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Cinese</a:t>
            </a:r>
            <a:endParaRPr lang="fr-FR" sz="1200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141553"/>
              </p:ext>
            </p:extLst>
          </p:nvPr>
        </p:nvGraphicFramePr>
        <p:xfrm>
          <a:off x="4270899" y="6166586"/>
          <a:ext cx="23887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4397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tx1"/>
                          </a:solidFill>
                        </a:rPr>
                        <a:t>LINGUA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345520"/>
              </p:ext>
            </p:extLst>
          </p:nvPr>
        </p:nvGraphicFramePr>
        <p:xfrm>
          <a:off x="200175" y="1640931"/>
          <a:ext cx="3326632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6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CONOSCENZE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GESTIONE DI PROGETTO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CONTROLLO DI GESTIONE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CAMBIO GESTIONE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6" name="Tableau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543554"/>
              </p:ext>
            </p:extLst>
          </p:nvPr>
        </p:nvGraphicFramePr>
        <p:xfrm>
          <a:off x="214248" y="3121970"/>
          <a:ext cx="3312559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PERSONALITÀ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LEADER SHIP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CREATIVO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SENSO DELL'UDITO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it-IT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SERIO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" name="Rectangle 76"/>
          <p:cNvSpPr/>
          <p:nvPr/>
        </p:nvSpPr>
        <p:spPr>
          <a:xfrm>
            <a:off x="2205320" y="2066522"/>
            <a:ext cx="1321487" cy="13954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2205320" y="2288714"/>
            <a:ext cx="1321487" cy="1345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2205320" y="2523295"/>
            <a:ext cx="1321487" cy="1242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2205320" y="2757876"/>
            <a:ext cx="1321487" cy="12759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2205320" y="2066522"/>
            <a:ext cx="1138837" cy="1395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2205319" y="2288714"/>
            <a:ext cx="963697" cy="134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2205319" y="2523047"/>
            <a:ext cx="1138838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2205319" y="2757876"/>
            <a:ext cx="843620" cy="127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2087795" y="3517008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2087795" y="3739200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2087795" y="3973533"/>
            <a:ext cx="1439226" cy="1247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2087795" y="4208362"/>
            <a:ext cx="1439012" cy="1244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078774" y="3517008"/>
            <a:ext cx="1333471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068904" y="3739200"/>
            <a:ext cx="94010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2073190" y="3973533"/>
            <a:ext cx="1110963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2084294" y="4208362"/>
            <a:ext cx="924719" cy="124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2704937" y="278442"/>
            <a:ext cx="3043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LUIGI MORETTI</a:t>
            </a:r>
          </a:p>
        </p:txBody>
      </p:sp>
      <p:sp>
        <p:nvSpPr>
          <p:cNvPr id="97" name="ZoneTexte 96"/>
          <p:cNvSpPr txBox="1"/>
          <p:nvPr/>
        </p:nvSpPr>
        <p:spPr>
          <a:xfrm>
            <a:off x="3009013" y="853033"/>
            <a:ext cx="2170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Titolo della posizione</a:t>
            </a:r>
          </a:p>
        </p:txBody>
      </p:sp>
      <p:cxnSp>
        <p:nvCxnSpPr>
          <p:cNvPr id="99" name="Connecteur droit 98"/>
          <p:cNvCxnSpPr/>
          <p:nvPr/>
        </p:nvCxnSpPr>
        <p:spPr>
          <a:xfrm>
            <a:off x="2140622" y="838467"/>
            <a:ext cx="39297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16">
            <a:extLst>
              <a:ext uri="{FF2B5EF4-FFF2-40B4-BE49-F238E27FC236}">
                <a16:creationId xmlns:a16="http://schemas.microsoft.com/office/drawing/2014/main" id="{4F5A9F67-A630-CF43-AC40-7584A16B8198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  <a:endParaRPr lang="en-PH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4D167F62-9A47-AD44-B705-BD86C062DBDB}"/>
              </a:ext>
            </a:extLst>
          </p:cNvPr>
          <p:cNvCxnSpPr/>
          <p:nvPr/>
        </p:nvCxnSpPr>
        <p:spPr>
          <a:xfrm>
            <a:off x="3652307" y="1640931"/>
            <a:ext cx="0" cy="806085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043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355</Words>
  <Application>Microsoft Macintosh PowerPoint</Application>
  <PresentationFormat>Format A4 (210 x 297 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2016-07-28T13:32:31Z</dcterms:created>
  <dcterms:modified xsi:type="dcterms:W3CDTF">2020-10-01T22:23:58Z</dcterms:modified>
</cp:coreProperties>
</file>