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4E2F"/>
    <a:srgbClr val="333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F884C-AEFC-9148-AC27-436D303819BF}" v="5" dt="2020-10-01T22:23:41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1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37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09F884C-AEFC-9148-AC27-436D303819BF}"/>
    <pc:docChg chg="modSld">
      <pc:chgData name="Axel Maille" userId="065ad68c099279a8" providerId="LiveId" clId="{209F884C-AEFC-9148-AC27-436D303819BF}" dt="2020-10-01T22:23:41.412" v="23"/>
      <pc:docMkLst>
        <pc:docMk/>
      </pc:docMkLst>
      <pc:sldChg chg="modSp mod">
        <pc:chgData name="Axel Maille" userId="065ad68c099279a8" providerId="LiveId" clId="{209F884C-AEFC-9148-AC27-436D303819BF}" dt="2020-10-01T22:23:41.412" v="23"/>
        <pc:sldMkLst>
          <pc:docMk/>
          <pc:sldMk cId="1023784207" sldId="256"/>
        </pc:sldMkLst>
        <pc:spChg chg="mod">
          <ac:chgData name="Axel Maille" userId="065ad68c099279a8" providerId="LiveId" clId="{209F884C-AEFC-9148-AC27-436D303819BF}" dt="2020-10-01T22:22:58.844" v="10" actId="1037"/>
          <ac:spMkLst>
            <pc:docMk/>
            <pc:sldMk cId="1023784207" sldId="256"/>
            <ac:spMk id="9" creationId="{00000000-0000-0000-0000-000000000000}"/>
          </ac:spMkLst>
        </pc:spChg>
        <pc:spChg chg="mod">
          <ac:chgData name="Axel Maille" userId="065ad68c099279a8" providerId="LiveId" clId="{209F884C-AEFC-9148-AC27-436D303819BF}" dt="2020-10-01T22:23:41.412" v="23"/>
          <ac:spMkLst>
            <pc:docMk/>
            <pc:sldMk cId="1023784207" sldId="256"/>
            <ac:spMk id="11" creationId="{00000000-0000-0000-0000-000000000000}"/>
          </ac:spMkLst>
        </pc:spChg>
        <pc:spChg chg="mod">
          <ac:chgData name="Axel Maille" userId="065ad68c099279a8" providerId="LiveId" clId="{209F884C-AEFC-9148-AC27-436D303819BF}" dt="2020-10-01T22:22:40.547" v="0"/>
          <ac:spMkLst>
            <pc:docMk/>
            <pc:sldMk cId="1023784207" sldId="256"/>
            <ac:spMk id="13" creationId="{00000000-0000-0000-0000-000000000000}"/>
          </ac:spMkLst>
        </pc:spChg>
        <pc:spChg chg="mod">
          <ac:chgData name="Axel Maille" userId="065ad68c099279a8" providerId="LiveId" clId="{209F884C-AEFC-9148-AC27-436D303819BF}" dt="2020-10-01T22:23:25.846" v="22"/>
          <ac:spMkLst>
            <pc:docMk/>
            <pc:sldMk cId="1023784207" sldId="256"/>
            <ac:spMk id="15" creationId="{00000000-0000-0000-0000-000000000000}"/>
          </ac:spMkLst>
        </pc:spChg>
        <pc:spChg chg="mod">
          <ac:chgData name="Axel Maille" userId="065ad68c099279a8" providerId="LiveId" clId="{209F884C-AEFC-9148-AC27-436D303819BF}" dt="2020-10-01T22:23:14.719" v="21" actId="1037"/>
          <ac:spMkLst>
            <pc:docMk/>
            <pc:sldMk cId="1023784207" sldId="256"/>
            <ac:spMk id="18" creationId="{00000000-0000-0000-0000-000000000000}"/>
          </ac:spMkLst>
        </pc:spChg>
      </pc:sldChg>
    </pc:docChg>
  </pc:docChgLst>
  <pc:docChgLst>
    <pc:chgData name="Axel Maille" userId="065ad68c099279a8" providerId="LiveId" clId="{69D999D5-79D4-6348-8656-DCB0BFE7B1A5}"/>
    <pc:docChg chg="modSld">
      <pc:chgData name="Axel Maille" userId="065ad68c099279a8" providerId="LiveId" clId="{69D999D5-79D4-6348-8656-DCB0BFE7B1A5}" dt="2020-08-28T13:18:06.513" v="208" actId="20577"/>
      <pc:docMkLst>
        <pc:docMk/>
      </pc:docMkLst>
      <pc:sldChg chg="modSp mod">
        <pc:chgData name="Axel Maille" userId="065ad68c099279a8" providerId="LiveId" clId="{69D999D5-79D4-6348-8656-DCB0BFE7B1A5}" dt="2020-08-28T13:18:06.513" v="208" actId="20577"/>
        <pc:sldMkLst>
          <pc:docMk/>
          <pc:sldMk cId="1023784207" sldId="256"/>
        </pc:sldMkLst>
        <pc:spChg chg="mod">
          <ac:chgData name="Axel Maille" userId="065ad68c099279a8" providerId="LiveId" clId="{69D999D5-79D4-6348-8656-DCB0BFE7B1A5}" dt="2020-08-28T13:18:02.887" v="204" actId="108"/>
          <ac:spMkLst>
            <pc:docMk/>
            <pc:sldMk cId="1023784207" sldId="256"/>
            <ac:spMk id="6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0:48.707" v="18" actId="1076"/>
          <ac:spMkLst>
            <pc:docMk/>
            <pc:sldMk cId="1023784207" sldId="256"/>
            <ac:spMk id="9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0:44.455" v="17" actId="207"/>
          <ac:spMkLst>
            <pc:docMk/>
            <pc:sldMk cId="1023784207" sldId="256"/>
            <ac:spMk id="11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0:23.784" v="9" actId="108"/>
          <ac:spMkLst>
            <pc:docMk/>
            <pc:sldMk cId="1023784207" sldId="256"/>
            <ac:spMk id="13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3:15.098" v="123"/>
          <ac:spMkLst>
            <pc:docMk/>
            <pc:sldMk cId="1023784207" sldId="256"/>
            <ac:spMk id="16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7:08.260" v="201" actId="20577"/>
          <ac:spMkLst>
            <pc:docMk/>
            <pc:sldMk cId="1023784207" sldId="256"/>
            <ac:spMk id="17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1:11.140" v="30" actId="1076"/>
          <ac:spMkLst>
            <pc:docMk/>
            <pc:sldMk cId="1023784207" sldId="256"/>
            <ac:spMk id="18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1:42.872" v="81" actId="20577"/>
          <ac:spMkLst>
            <pc:docMk/>
            <pc:sldMk cId="1023784207" sldId="256"/>
            <ac:spMk id="19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3:39.679" v="134" actId="20577"/>
          <ac:spMkLst>
            <pc:docMk/>
            <pc:sldMk cId="1023784207" sldId="256"/>
            <ac:spMk id="69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4:18.768" v="140" actId="108"/>
          <ac:spMkLst>
            <pc:docMk/>
            <pc:sldMk cId="1023784207" sldId="256"/>
            <ac:spMk id="104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8:06.513" v="208" actId="20577"/>
          <ac:spMkLst>
            <pc:docMk/>
            <pc:sldMk cId="1023784207" sldId="256"/>
            <ac:spMk id="120" creationId="{162DF986-782C-0D43-A20D-C8D26EE7F187}"/>
          </ac:spMkLst>
        </pc:spChg>
        <pc:spChg chg="mod">
          <ac:chgData name="Axel Maille" userId="065ad68c099279a8" providerId="LiveId" clId="{69D999D5-79D4-6348-8656-DCB0BFE7B1A5}" dt="2020-08-28T13:13:29.456" v="129" actId="20577"/>
          <ac:spMkLst>
            <pc:docMk/>
            <pc:sldMk cId="1023784207" sldId="256"/>
            <ac:spMk id="135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4:53.415" v="154" actId="108"/>
          <ac:spMkLst>
            <pc:docMk/>
            <pc:sldMk cId="1023784207" sldId="256"/>
            <ac:spMk id="138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5:29.769" v="167" actId="20577"/>
          <ac:spMkLst>
            <pc:docMk/>
            <pc:sldMk cId="1023784207" sldId="256"/>
            <ac:spMk id="157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6:06.696" v="180" actId="20577"/>
          <ac:spMkLst>
            <pc:docMk/>
            <pc:sldMk cId="1023784207" sldId="256"/>
            <ac:spMk id="160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5:17.282" v="161" actId="1036"/>
          <ac:spMkLst>
            <pc:docMk/>
            <pc:sldMk cId="1023784207" sldId="256"/>
            <ac:spMk id="17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32C6-C897-5A4F-8B16-A3ABBCB79692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53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42739" cy="10691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235186" y="1549"/>
            <a:ext cx="2331459" cy="1069181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TextBox 22"/>
          <p:cNvSpPr txBox="1"/>
          <p:nvPr/>
        </p:nvSpPr>
        <p:spPr>
          <a:xfrm>
            <a:off x="132085" y="3323976"/>
            <a:ext cx="14815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​​poche righe le tue competenze chiave per la posizione ei tuoi obiettivi di carriera. Puoi formattarli utilizzando i punti elenco o lasciarli come testo solido. Questo spazio può servire come inizio di un'introduzione alla tua lettera di presentazione Sii specifico, fantasioso e mostra il tuo potenziale professionale.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2084" y="1669068"/>
            <a:ext cx="1424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333F4F"/>
                </a:solidFill>
              </a:rPr>
              <a:t>Vincent</a:t>
            </a:r>
          </a:p>
          <a:p>
            <a:pPr algn="ctr"/>
            <a:r>
              <a:rPr lang="fr-FR" sz="1600" b="1" dirty="0">
                <a:solidFill>
                  <a:srgbClr val="333F4F"/>
                </a:solidFill>
              </a:rPr>
              <a:t>LANGLOIS</a:t>
            </a:r>
          </a:p>
        </p:txBody>
      </p:sp>
      <p:sp>
        <p:nvSpPr>
          <p:cNvPr id="9" name="Rectangle 8"/>
          <p:cNvSpPr/>
          <p:nvPr/>
        </p:nvSpPr>
        <p:spPr>
          <a:xfrm>
            <a:off x="280370" y="2935231"/>
            <a:ext cx="10785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OBIETTIVO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60200" y="743289"/>
            <a:ext cx="17068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+mj-lt"/>
              </a:rPr>
              <a:t>CONOSCENZE</a:t>
            </a:r>
            <a:endParaRPr lang="fr-FR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59813" y="197744"/>
            <a:ext cx="24282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latin typeface="+mj-lt"/>
              </a:rPr>
              <a:t>ESPERIENZA PROFESIONALI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56468" y="8005195"/>
            <a:ext cx="20106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STUDI E FORMAZIONE</a:t>
            </a:r>
          </a:p>
        </p:txBody>
      </p:sp>
      <p:sp>
        <p:nvSpPr>
          <p:cNvPr id="16" name="TextBox 185"/>
          <p:cNvSpPr txBox="1"/>
          <p:nvPr/>
        </p:nvSpPr>
        <p:spPr>
          <a:xfrm>
            <a:off x="1932599" y="728288"/>
            <a:ext cx="3122634" cy="7055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Roma, Italia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Posizione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S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ocietà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Roma, Italia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Posizione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S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ocietà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Roma, Italia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Posizione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S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ocietà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Roma, Italia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Posizione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S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ocietà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Roma, Italia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Posizione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S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ocietà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7" name="TextBox 1479"/>
          <p:cNvSpPr txBox="1"/>
          <p:nvPr/>
        </p:nvSpPr>
        <p:spPr>
          <a:xfrm>
            <a:off x="1908825" y="8454192"/>
            <a:ext cx="303419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b="1" dirty="0">
                <a:solidFill>
                  <a:schemeClr val="bg1">
                    <a:lumMod val="65000"/>
                  </a:schemeClr>
                </a:solidFill>
              </a:rPr>
              <a:t>DIPLOMA</a:t>
            </a:r>
            <a:r>
              <a:rPr lang="it-IT" sz="1100" dirty="0"/>
              <a:t> 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UNIVERSITÀ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/>
            <a:r>
              <a:rPr lang="it-IT" sz="1100" b="1" dirty="0">
                <a:solidFill>
                  <a:schemeClr val="bg1">
                    <a:lumMod val="65000"/>
                  </a:schemeClr>
                </a:solidFill>
              </a:rPr>
              <a:t>DIPLOMA</a:t>
            </a:r>
            <a:r>
              <a:rPr lang="it-IT" sz="1100" dirty="0"/>
              <a:t> 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UNIVERSITÀ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endParaRPr lang="it-IT" sz="1100" b="1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it-IT" sz="1100" b="1" dirty="0">
                <a:solidFill>
                  <a:schemeClr val="bg1">
                    <a:lumMod val="65000"/>
                  </a:schemeClr>
                </a:solidFill>
              </a:rPr>
              <a:t>DIPLOMA</a:t>
            </a:r>
            <a:r>
              <a:rPr lang="it-IT" sz="1100" dirty="0"/>
              <a:t> 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UNIVERSITÀ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/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9374" y="7324700"/>
            <a:ext cx="15245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DATI PERSONALI</a:t>
            </a:r>
          </a:p>
        </p:txBody>
      </p:sp>
      <p:sp>
        <p:nvSpPr>
          <p:cNvPr id="19" name="object 4"/>
          <p:cNvSpPr txBox="1"/>
          <p:nvPr/>
        </p:nvSpPr>
        <p:spPr>
          <a:xfrm>
            <a:off x="132084" y="7893127"/>
            <a:ext cx="1481563" cy="1976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it-IT" sz="1100" dirty="0"/>
              <a:t>Indirizzo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 :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17 </a:t>
            </a: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Lorem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 </a:t>
            </a: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ipsum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 </a:t>
            </a: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dolor</a:t>
            </a: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0000 Roma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Tél. :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123 465 789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987 654 312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Twitter.com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/VN</a:t>
            </a:r>
            <a:br>
              <a:rPr lang="fr-FR" sz="1100" dirty="0">
                <a:solidFill>
                  <a:srgbClr val="333F4F"/>
                </a:solidFill>
                <a:cs typeface="Proxima Nova Rg"/>
              </a:rPr>
            </a:b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Facebook.com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/VN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Mail :</a:t>
            </a:r>
            <a:br>
              <a:rPr lang="fr-FR" sz="1100" dirty="0">
                <a:solidFill>
                  <a:srgbClr val="333F4F"/>
                </a:solidFill>
                <a:cs typeface="Proxima Nova Rg"/>
              </a:rPr>
            </a:b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mail@mail.com</a:t>
            </a:r>
            <a:endParaRPr sz="1100" dirty="0">
              <a:solidFill>
                <a:srgbClr val="333F4F"/>
              </a:solidFill>
              <a:cs typeface="Proxima Nova Rg"/>
            </a:endParaRPr>
          </a:p>
        </p:txBody>
      </p:sp>
      <p:sp>
        <p:nvSpPr>
          <p:cNvPr id="23" name="TextBox 45"/>
          <p:cNvSpPr txBox="1"/>
          <p:nvPr/>
        </p:nvSpPr>
        <p:spPr>
          <a:xfrm>
            <a:off x="5232359" y="2080870"/>
            <a:ext cx="97315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Photoshop CS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PHP MySQL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Adwords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Ruby On Rail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Analytics Omniture</a:t>
            </a:r>
          </a:p>
          <a:p>
            <a:pPr algn="r"/>
            <a:endParaRPr lang="uk-UA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42267" y="1656172"/>
            <a:ext cx="10111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>
                <a:solidFill>
                  <a:schemeClr val="bg1"/>
                </a:solidFill>
                <a:latin typeface="+mj-lt"/>
              </a:rPr>
              <a:t>Informatica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6391118" y="1850951"/>
            <a:ext cx="99071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45"/>
          <p:cNvSpPr txBox="1"/>
          <p:nvPr/>
        </p:nvSpPr>
        <p:spPr>
          <a:xfrm>
            <a:off x="5242253" y="4645741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Inglese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Tedesco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Italiano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252161" y="4221043"/>
            <a:ext cx="6559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+mj-lt"/>
              </a:rPr>
              <a:t>Lingua</a:t>
            </a:r>
          </a:p>
        </p:txBody>
      </p:sp>
      <p:cxnSp>
        <p:nvCxnSpPr>
          <p:cNvPr id="136" name="Connecteur droit 135"/>
          <p:cNvCxnSpPr/>
          <p:nvPr/>
        </p:nvCxnSpPr>
        <p:spPr>
          <a:xfrm>
            <a:off x="6025130" y="4415822"/>
            <a:ext cx="1366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45"/>
          <p:cNvSpPr txBox="1"/>
          <p:nvPr/>
        </p:nvSpPr>
        <p:spPr>
          <a:xfrm>
            <a:off x="5259624" y="6315860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Curioso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Inventiva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Organizzato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269532" y="5931802"/>
            <a:ext cx="9808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+mj-lt"/>
              </a:rPr>
              <a:t>Personalità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58" name="Connecteur droit 157"/>
          <p:cNvCxnSpPr/>
          <p:nvPr/>
        </p:nvCxnSpPr>
        <p:spPr>
          <a:xfrm>
            <a:off x="6333044" y="6085941"/>
            <a:ext cx="10760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45"/>
          <p:cNvSpPr txBox="1"/>
          <p:nvPr/>
        </p:nvSpPr>
        <p:spPr>
          <a:xfrm>
            <a:off x="5249716" y="8335286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Cinema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Calcio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Lettura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5360520" y="7932243"/>
            <a:ext cx="6518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+mj-lt"/>
              </a:rPr>
              <a:t>Hobby</a:t>
            </a:r>
          </a:p>
        </p:txBody>
      </p:sp>
      <p:cxnSp>
        <p:nvCxnSpPr>
          <p:cNvPr id="180" name="Connecteur droit 179"/>
          <p:cNvCxnSpPr/>
          <p:nvPr/>
        </p:nvCxnSpPr>
        <p:spPr>
          <a:xfrm>
            <a:off x="6131885" y="8105367"/>
            <a:ext cx="12673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6">
            <a:extLst>
              <a:ext uri="{FF2B5EF4-FFF2-40B4-BE49-F238E27FC236}">
                <a16:creationId xmlns:a16="http://schemas.microsoft.com/office/drawing/2014/main" id="{162DF986-782C-0D43-A20D-C8D26EE7F187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  <a:endParaRPr lang="en-PH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A77344-17F4-0C4E-91B6-15790F6B311F}"/>
              </a:ext>
            </a:extLst>
          </p:cNvPr>
          <p:cNvSpPr/>
          <p:nvPr/>
        </p:nvSpPr>
        <p:spPr>
          <a:xfrm>
            <a:off x="643405" y="2605140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AB4081A-BDA1-9447-A9AF-4F376E00A52C}"/>
              </a:ext>
            </a:extLst>
          </p:cNvPr>
          <p:cNvSpPr/>
          <p:nvPr/>
        </p:nvSpPr>
        <p:spPr>
          <a:xfrm>
            <a:off x="652496" y="6994609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71460C5-1B76-8B40-B4CC-71665203877A}"/>
              </a:ext>
            </a:extLst>
          </p:cNvPr>
          <p:cNvSpPr/>
          <p:nvPr/>
        </p:nvSpPr>
        <p:spPr>
          <a:xfrm>
            <a:off x="1986860" y="187185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830BC93-5650-1F4D-984D-11A51487A36D}"/>
              </a:ext>
            </a:extLst>
          </p:cNvPr>
          <p:cNvSpPr/>
          <p:nvPr/>
        </p:nvSpPr>
        <p:spPr>
          <a:xfrm>
            <a:off x="1990559" y="8005195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95D6256-F60C-774A-BBC9-F18762337736}"/>
              </a:ext>
            </a:extLst>
          </p:cNvPr>
          <p:cNvSpPr/>
          <p:nvPr/>
        </p:nvSpPr>
        <p:spPr>
          <a:xfrm>
            <a:off x="6232783" y="324614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2BDD74-BA66-D049-A326-D5D1E7CB2568}"/>
              </a:ext>
            </a:extLst>
          </p:cNvPr>
          <p:cNvSpPr/>
          <p:nvPr/>
        </p:nvSpPr>
        <p:spPr>
          <a:xfrm>
            <a:off x="6232783" y="2158314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0B07488-9686-A14E-B79F-F0514DB0F95C}"/>
              </a:ext>
            </a:extLst>
          </p:cNvPr>
          <p:cNvSpPr/>
          <p:nvPr/>
        </p:nvSpPr>
        <p:spPr>
          <a:xfrm>
            <a:off x="6222875" y="2495230"/>
            <a:ext cx="954821" cy="145570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D725001-8903-264A-B613-04A16108F83E}"/>
              </a:ext>
            </a:extLst>
          </p:cNvPr>
          <p:cNvSpPr/>
          <p:nvPr/>
        </p:nvSpPr>
        <p:spPr>
          <a:xfrm>
            <a:off x="6220315" y="2834706"/>
            <a:ext cx="1046760" cy="141947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5CF6D93-7CA9-1144-8100-6835A071637C}"/>
              </a:ext>
            </a:extLst>
          </p:cNvPr>
          <p:cNvSpPr/>
          <p:nvPr/>
        </p:nvSpPr>
        <p:spPr>
          <a:xfrm>
            <a:off x="6223502" y="3158316"/>
            <a:ext cx="692937" cy="141282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68D4C6D-F5F5-334E-B130-CC1B1B062741}"/>
              </a:ext>
            </a:extLst>
          </p:cNvPr>
          <p:cNvSpPr/>
          <p:nvPr/>
        </p:nvSpPr>
        <p:spPr>
          <a:xfrm>
            <a:off x="6215412" y="3505103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34493AD-0333-A748-A014-2C00A17BE147}"/>
              </a:ext>
            </a:extLst>
          </p:cNvPr>
          <p:cNvSpPr/>
          <p:nvPr/>
        </p:nvSpPr>
        <p:spPr>
          <a:xfrm>
            <a:off x="6220314" y="4724565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7DFEC74-06E7-1A4F-BB6C-E2565A7E9039}"/>
              </a:ext>
            </a:extLst>
          </p:cNvPr>
          <p:cNvSpPr/>
          <p:nvPr/>
        </p:nvSpPr>
        <p:spPr>
          <a:xfrm>
            <a:off x="6223502" y="5048175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85C86AF-74A8-2144-BEEC-D9AABA6F380C}"/>
              </a:ext>
            </a:extLst>
          </p:cNvPr>
          <p:cNvSpPr/>
          <p:nvPr/>
        </p:nvSpPr>
        <p:spPr>
          <a:xfrm>
            <a:off x="6215412" y="5394962"/>
            <a:ext cx="701027" cy="142919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CF4E9B5-E700-6245-8CE8-F8983B3AB570}"/>
              </a:ext>
            </a:extLst>
          </p:cNvPr>
          <p:cNvSpPr/>
          <p:nvPr/>
        </p:nvSpPr>
        <p:spPr>
          <a:xfrm>
            <a:off x="6214066" y="6404444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61EF8B1-0FD7-404E-91C6-E10043420E23}"/>
              </a:ext>
            </a:extLst>
          </p:cNvPr>
          <p:cNvSpPr/>
          <p:nvPr/>
        </p:nvSpPr>
        <p:spPr>
          <a:xfrm>
            <a:off x="6217255" y="6728054"/>
            <a:ext cx="960442" cy="14774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E0C2D1C-E9B4-0A43-84FE-E5B33ECC3214}"/>
              </a:ext>
            </a:extLst>
          </p:cNvPr>
          <p:cNvSpPr/>
          <p:nvPr/>
        </p:nvSpPr>
        <p:spPr>
          <a:xfrm>
            <a:off x="6209164" y="7074841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193A4105-4AE3-1745-A8F9-E887A959ACBC}"/>
              </a:ext>
            </a:extLst>
          </p:cNvPr>
          <p:cNvSpPr/>
          <p:nvPr/>
        </p:nvSpPr>
        <p:spPr>
          <a:xfrm>
            <a:off x="6204092" y="8747479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89BA1CC-2D44-1949-960D-F8E4C9ED7AC4}"/>
              </a:ext>
            </a:extLst>
          </p:cNvPr>
          <p:cNvSpPr/>
          <p:nvPr/>
        </p:nvSpPr>
        <p:spPr>
          <a:xfrm>
            <a:off x="6196002" y="9094266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4EF9EB8-CFA6-F445-86C2-3F33C66D19C6}"/>
              </a:ext>
            </a:extLst>
          </p:cNvPr>
          <p:cNvSpPr/>
          <p:nvPr/>
        </p:nvSpPr>
        <p:spPr>
          <a:xfrm>
            <a:off x="6214066" y="8393641"/>
            <a:ext cx="960442" cy="14774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7842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409</Words>
  <Application>Microsoft Macintosh PowerPoint</Application>
  <PresentationFormat>Personnalisé</PresentationFormat>
  <Paragraphs>76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35</cp:revision>
  <dcterms:created xsi:type="dcterms:W3CDTF">2017-11-15T13:47:04Z</dcterms:created>
  <dcterms:modified xsi:type="dcterms:W3CDTF">2020-10-01T22:23:42Z</dcterms:modified>
</cp:coreProperties>
</file>