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A5FB4"/>
    <a:srgbClr val="F69C19"/>
    <a:srgbClr val="DD1366"/>
    <a:srgbClr val="1B5A9D"/>
    <a:srgbClr val="59C5E3"/>
    <a:srgbClr val="814F35"/>
    <a:srgbClr val="3593C6"/>
    <a:srgbClr val="05285F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A8BB1E-D3BC-4640-9C0F-EE38B2CED72C}" v="6" dt="2020-10-01T22:22:18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3472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7464AD56-1C5E-7842-84DD-A604299FB00F}"/>
    <pc:docChg chg="custSel modSld">
      <pc:chgData name="Axel Maille" userId="065ad68c099279a8" providerId="LiveId" clId="{7464AD56-1C5E-7842-84DD-A604299FB00F}" dt="2020-08-28T13:06:28.097" v="207" actId="1076"/>
      <pc:docMkLst>
        <pc:docMk/>
      </pc:docMkLst>
      <pc:sldChg chg="modSp mod">
        <pc:chgData name="Axel Maille" userId="065ad68c099279a8" providerId="LiveId" clId="{7464AD56-1C5E-7842-84DD-A604299FB00F}" dt="2020-08-28T13:06:28.097" v="207" actId="1076"/>
        <pc:sldMkLst>
          <pc:docMk/>
          <pc:sldMk cId="2451769846" sldId="256"/>
        </pc:sldMkLst>
        <pc:spChg chg="mod">
          <ac:chgData name="Axel Maille" userId="065ad68c099279a8" providerId="LiveId" clId="{7464AD56-1C5E-7842-84DD-A604299FB00F}" dt="2020-08-28T12:59:18.532" v="64" actId="1076"/>
          <ac:spMkLst>
            <pc:docMk/>
            <pc:sldMk cId="2451769846" sldId="256"/>
            <ac:spMk id="2" creationId="{AFBC449D-779F-A646-A291-1053BC63484A}"/>
          </ac:spMkLst>
        </pc:spChg>
        <pc:spChg chg="mod">
          <ac:chgData name="Axel Maille" userId="065ad68c099279a8" providerId="LiveId" clId="{7464AD56-1C5E-7842-84DD-A604299FB00F}" dt="2020-08-28T12:58:10.362" v="3" actId="20577"/>
          <ac:spMkLst>
            <pc:docMk/>
            <pc:sldMk cId="2451769846" sldId="256"/>
            <ac:spMk id="13" creationId="{5662C1BE-0AEA-224C-BD35-830B14EBE0C3}"/>
          </ac:spMkLst>
        </pc:spChg>
        <pc:spChg chg="mod">
          <ac:chgData name="Axel Maille" userId="065ad68c099279a8" providerId="LiveId" clId="{7464AD56-1C5E-7842-84DD-A604299FB00F}" dt="2020-08-28T12:58:49.444" v="15" actId="255"/>
          <ac:spMkLst>
            <pc:docMk/>
            <pc:sldMk cId="2451769846" sldId="256"/>
            <ac:spMk id="14" creationId="{663EE5B6-D41F-394C-A20F-C920EA70A6A5}"/>
          </ac:spMkLst>
        </pc:spChg>
        <pc:spChg chg="mod">
          <ac:chgData name="Axel Maille" userId="065ad68c099279a8" providerId="LiveId" clId="{7464AD56-1C5E-7842-84DD-A604299FB00F}" dt="2020-08-28T13:06:28.097" v="207" actId="1076"/>
          <ac:spMkLst>
            <pc:docMk/>
            <pc:sldMk cId="2451769846" sldId="256"/>
            <ac:spMk id="15" creationId="{1DFBB9E6-DB14-3649-B221-3C88A9166601}"/>
          </ac:spMkLst>
        </pc:spChg>
        <pc:spChg chg="mod">
          <ac:chgData name="Axel Maille" userId="065ad68c099279a8" providerId="LiveId" clId="{7464AD56-1C5E-7842-84DD-A604299FB00F}" dt="2020-08-28T13:02:44.902" v="104"/>
          <ac:spMkLst>
            <pc:docMk/>
            <pc:sldMk cId="2451769846" sldId="256"/>
            <ac:spMk id="17" creationId="{B7200613-2282-4F48-9CED-88E3B1707815}"/>
          </ac:spMkLst>
        </pc:spChg>
        <pc:spChg chg="mod">
          <ac:chgData name="Axel Maille" userId="065ad68c099279a8" providerId="LiveId" clId="{7464AD56-1C5E-7842-84DD-A604299FB00F}" dt="2020-08-28T13:02:34.424" v="97" actId="108"/>
          <ac:spMkLst>
            <pc:docMk/>
            <pc:sldMk cId="2451769846" sldId="256"/>
            <ac:spMk id="18" creationId="{86DA96D4-6856-DF4C-A12D-3D521E4461E8}"/>
          </ac:spMkLst>
        </pc:spChg>
        <pc:spChg chg="mod">
          <ac:chgData name="Axel Maille" userId="065ad68c099279a8" providerId="LiveId" clId="{7464AD56-1C5E-7842-84DD-A604299FB00F}" dt="2020-08-28T13:03:37.382" v="175"/>
          <ac:spMkLst>
            <pc:docMk/>
            <pc:sldMk cId="2451769846" sldId="256"/>
            <ac:spMk id="19" creationId="{13324E37-477C-CA4B-A896-D10822D99CAE}"/>
          </ac:spMkLst>
        </pc:spChg>
        <pc:spChg chg="mod">
          <ac:chgData name="Axel Maille" userId="065ad68c099279a8" providerId="LiveId" clId="{7464AD56-1C5E-7842-84DD-A604299FB00F}" dt="2020-08-28T12:58:58.244" v="26" actId="20577"/>
          <ac:spMkLst>
            <pc:docMk/>
            <pc:sldMk cId="2451769846" sldId="256"/>
            <ac:spMk id="30" creationId="{9CF9ECC0-5FD2-7942-A8C5-CEE41314B179}"/>
          </ac:spMkLst>
        </pc:spChg>
        <pc:spChg chg="mod">
          <ac:chgData name="Axel Maille" userId="065ad68c099279a8" providerId="LiveId" clId="{7464AD56-1C5E-7842-84DD-A604299FB00F}" dt="2020-08-28T12:59:10.807" v="61" actId="20577"/>
          <ac:spMkLst>
            <pc:docMk/>
            <pc:sldMk cId="2451769846" sldId="256"/>
            <ac:spMk id="33" creationId="{90498C84-0506-454E-B680-746544AFCFD7}"/>
          </ac:spMkLst>
        </pc:spChg>
        <pc:spChg chg="mod">
          <ac:chgData name="Axel Maille" userId="065ad68c099279a8" providerId="LiveId" clId="{7464AD56-1C5E-7842-84DD-A604299FB00F}" dt="2020-08-28T12:59:13.464" v="63" actId="20577"/>
          <ac:spMkLst>
            <pc:docMk/>
            <pc:sldMk cId="2451769846" sldId="256"/>
            <ac:spMk id="34" creationId="{69BA0311-777E-414E-84CC-51231C37D888}"/>
          </ac:spMkLst>
        </pc:spChg>
        <pc:spChg chg="mod">
          <ac:chgData name="Axel Maille" userId="065ad68c099279a8" providerId="LiveId" clId="{7464AD56-1C5E-7842-84DD-A604299FB00F}" dt="2020-08-28T13:03:45.498" v="176"/>
          <ac:spMkLst>
            <pc:docMk/>
            <pc:sldMk cId="2451769846" sldId="256"/>
            <ac:spMk id="120" creationId="{B429FCE4-5C32-DB4B-8D7B-835F977FA9AE}"/>
          </ac:spMkLst>
        </pc:spChg>
        <pc:spChg chg="mod">
          <ac:chgData name="Axel Maille" userId="065ad68c099279a8" providerId="LiveId" clId="{7464AD56-1C5E-7842-84DD-A604299FB00F}" dt="2020-08-28T13:04:58.763" v="196"/>
          <ac:spMkLst>
            <pc:docMk/>
            <pc:sldMk cId="2451769846" sldId="256"/>
            <ac:spMk id="184" creationId="{9CD90D57-26E1-F247-879F-B878AE3D0D56}"/>
          </ac:spMkLst>
        </pc:spChg>
        <pc:spChg chg="mod">
          <ac:chgData name="Axel Maille" userId="065ad68c099279a8" providerId="LiveId" clId="{7464AD56-1C5E-7842-84DD-A604299FB00F}" dt="2020-08-28T13:05:23.021" v="199"/>
          <ac:spMkLst>
            <pc:docMk/>
            <pc:sldMk cId="2451769846" sldId="256"/>
            <ac:spMk id="212" creationId="{F7ED5158-ABF1-7B4A-9033-33CBB6AE2369}"/>
          </ac:spMkLst>
        </pc:spChg>
      </pc:sldChg>
    </pc:docChg>
  </pc:docChgLst>
  <pc:docChgLst>
    <pc:chgData name="Axel Maille" userId="065ad68c099279a8" providerId="LiveId" clId="{D1A8BB1E-D3BC-4640-9C0F-EE38B2CED72C}"/>
    <pc:docChg chg="modSld">
      <pc:chgData name="Axel Maille" userId="065ad68c099279a8" providerId="LiveId" clId="{D1A8BB1E-D3BC-4640-9C0F-EE38B2CED72C}" dt="2020-10-01T22:22:23.212" v="11" actId="1076"/>
      <pc:docMkLst>
        <pc:docMk/>
      </pc:docMkLst>
      <pc:sldChg chg="modSp mod">
        <pc:chgData name="Axel Maille" userId="065ad68c099279a8" providerId="LiveId" clId="{D1A8BB1E-D3BC-4640-9C0F-EE38B2CED72C}" dt="2020-10-01T22:22:23.212" v="11" actId="1076"/>
        <pc:sldMkLst>
          <pc:docMk/>
          <pc:sldMk cId="2451769846" sldId="256"/>
        </pc:sldMkLst>
        <pc:spChg chg="mod">
          <ac:chgData name="Axel Maille" userId="065ad68c099279a8" providerId="LiveId" clId="{D1A8BB1E-D3BC-4640-9C0F-EE38B2CED72C}" dt="2020-10-01T22:22:14.697" v="9" actId="1076"/>
          <ac:spMkLst>
            <pc:docMk/>
            <pc:sldMk cId="2451769846" sldId="256"/>
            <ac:spMk id="15" creationId="{1DFBB9E6-DB14-3649-B221-3C88A9166601}"/>
          </ac:spMkLst>
        </pc:spChg>
        <pc:spChg chg="mod">
          <ac:chgData name="Axel Maille" userId="065ad68c099279a8" providerId="LiveId" clId="{D1A8BB1E-D3BC-4640-9C0F-EE38B2CED72C}" dt="2020-10-01T22:22:23.212" v="11" actId="1076"/>
          <ac:spMkLst>
            <pc:docMk/>
            <pc:sldMk cId="2451769846" sldId="256"/>
            <ac:spMk id="16" creationId="{9B6B5AED-1A54-4D41-AAB0-E18044DE72A2}"/>
          </ac:spMkLst>
        </pc:spChg>
        <pc:spChg chg="mod">
          <ac:chgData name="Axel Maille" userId="065ad68c099279a8" providerId="LiveId" clId="{D1A8BB1E-D3BC-4640-9C0F-EE38B2CED72C}" dt="2020-10-01T22:21:48.601" v="1"/>
          <ac:spMkLst>
            <pc:docMk/>
            <pc:sldMk cId="2451769846" sldId="256"/>
            <ac:spMk id="18" creationId="{86DA96D4-6856-DF4C-A12D-3D521E4461E8}"/>
          </ac:spMkLst>
        </pc:spChg>
        <pc:spChg chg="mod">
          <ac:chgData name="Axel Maille" userId="065ad68c099279a8" providerId="LiveId" clId="{D1A8BB1E-D3BC-4640-9C0F-EE38B2CED72C}" dt="2020-10-01T22:22:05.978" v="7" actId="14100"/>
          <ac:spMkLst>
            <pc:docMk/>
            <pc:sldMk cId="2451769846" sldId="256"/>
            <ac:spMk id="20" creationId="{8C1729DB-D14C-774C-953F-F9A3EA8B63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Image 147">
            <a:extLst>
              <a:ext uri="{FF2B5EF4-FFF2-40B4-BE49-F238E27FC236}">
                <a16:creationId xmlns:a16="http://schemas.microsoft.com/office/drawing/2014/main" id="{2BF596A1-3BE8-1944-9678-D9B9C41864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507"/>
          <a:stretch/>
        </p:blipFill>
        <p:spPr>
          <a:xfrm>
            <a:off x="0" y="10168442"/>
            <a:ext cx="7562850" cy="52782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9B190F9-902C-ED45-ACDF-A7B7D87FD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1"/>
            <a:ext cx="7562850" cy="2575691"/>
          </a:xfrm>
          <a:prstGeom prst="rect">
            <a:avLst/>
          </a:prstGeom>
        </p:spPr>
      </p:pic>
      <p:sp>
        <p:nvSpPr>
          <p:cNvPr id="243" name="Rectangle 242">
            <a:extLst>
              <a:ext uri="{FF2B5EF4-FFF2-40B4-BE49-F238E27FC236}">
                <a16:creationId xmlns:a16="http://schemas.microsoft.com/office/drawing/2014/main" id="{A9D987CC-7B1A-B84F-84EE-937F5427EC8C}"/>
              </a:ext>
            </a:extLst>
          </p:cNvPr>
          <p:cNvSpPr/>
          <p:nvPr/>
        </p:nvSpPr>
        <p:spPr>
          <a:xfrm>
            <a:off x="4970957" y="7713885"/>
            <a:ext cx="1976725" cy="2176887"/>
          </a:xfrm>
          <a:prstGeom prst="rect">
            <a:avLst/>
          </a:prstGeom>
          <a:solidFill>
            <a:srgbClr val="1A5FB4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3EF23DC7-860C-8C4F-B783-0D1A85AAC207}"/>
              </a:ext>
            </a:extLst>
          </p:cNvPr>
          <p:cNvSpPr/>
          <p:nvPr/>
        </p:nvSpPr>
        <p:spPr>
          <a:xfrm>
            <a:off x="2819186" y="7713886"/>
            <a:ext cx="1976725" cy="2176887"/>
          </a:xfrm>
          <a:prstGeom prst="rect">
            <a:avLst/>
          </a:prstGeom>
          <a:solidFill>
            <a:srgbClr val="1A5FB4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496C66-8D69-A443-ACEE-7A6683F07CA9}"/>
              </a:ext>
            </a:extLst>
          </p:cNvPr>
          <p:cNvSpPr/>
          <p:nvPr/>
        </p:nvSpPr>
        <p:spPr>
          <a:xfrm>
            <a:off x="667415" y="7706253"/>
            <a:ext cx="1976725" cy="2176887"/>
          </a:xfrm>
          <a:prstGeom prst="rect">
            <a:avLst/>
          </a:prstGeom>
          <a:solidFill>
            <a:srgbClr val="1A5FB4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val 16">
            <a:extLst>
              <a:ext uri="{FF2B5EF4-FFF2-40B4-BE49-F238E27FC236}">
                <a16:creationId xmlns:a16="http://schemas.microsoft.com/office/drawing/2014/main" id="{5662C1BE-0AEA-224C-BD35-830B14EBE0C3}"/>
              </a:ext>
            </a:extLst>
          </p:cNvPr>
          <p:cNvSpPr/>
          <p:nvPr/>
        </p:nvSpPr>
        <p:spPr>
          <a:xfrm>
            <a:off x="3004252" y="593180"/>
            <a:ext cx="1473554" cy="139477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FOTO</a:t>
            </a:r>
          </a:p>
        </p:txBody>
      </p:sp>
      <p:pic>
        <p:nvPicPr>
          <p:cNvPr id="27" name="Picture 3">
            <a:extLst>
              <a:ext uri="{FF2B5EF4-FFF2-40B4-BE49-F238E27FC236}">
                <a16:creationId xmlns:a16="http://schemas.microsoft.com/office/drawing/2014/main" id="{63FFF5A8-4F78-134E-A48A-970479764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31" y="712419"/>
            <a:ext cx="243074" cy="243074"/>
          </a:xfrm>
          <a:prstGeom prst="rect">
            <a:avLst/>
          </a:prstGeom>
        </p:spPr>
      </p:pic>
      <p:pic>
        <p:nvPicPr>
          <p:cNvPr id="28" name="Picture 4">
            <a:extLst>
              <a:ext uri="{FF2B5EF4-FFF2-40B4-BE49-F238E27FC236}">
                <a16:creationId xmlns:a16="http://schemas.microsoft.com/office/drawing/2014/main" id="{C4F82520-CAB7-0B44-80DA-46C26A061F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32" y="1010357"/>
            <a:ext cx="243464" cy="243464"/>
          </a:xfrm>
          <a:prstGeom prst="rect">
            <a:avLst/>
          </a:prstGeom>
        </p:spPr>
      </p:pic>
      <p:sp>
        <p:nvSpPr>
          <p:cNvPr id="29" name="TextBox 7">
            <a:extLst>
              <a:ext uri="{FF2B5EF4-FFF2-40B4-BE49-F238E27FC236}">
                <a16:creationId xmlns:a16="http://schemas.microsoft.com/office/drawing/2014/main" id="{18632CD0-C6A9-1F4D-A120-05FAEF5C18C6}"/>
              </a:ext>
            </a:extLst>
          </p:cNvPr>
          <p:cNvSpPr txBox="1"/>
          <p:nvPr/>
        </p:nvSpPr>
        <p:spPr>
          <a:xfrm>
            <a:off x="560110" y="653225"/>
            <a:ext cx="2432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</a:rPr>
              <a:t>mail@main.com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0" name="TextBox 11">
            <a:extLst>
              <a:ext uri="{FF2B5EF4-FFF2-40B4-BE49-F238E27FC236}">
                <a16:creationId xmlns:a16="http://schemas.microsoft.com/office/drawing/2014/main" id="{9CF9ECC0-5FD2-7942-A8C5-CEE41314B179}"/>
              </a:ext>
            </a:extLst>
          </p:cNvPr>
          <p:cNvSpPr txBox="1"/>
          <p:nvPr/>
        </p:nvSpPr>
        <p:spPr>
          <a:xfrm>
            <a:off x="560110" y="982789"/>
            <a:ext cx="2432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b="1" dirty="0">
                <a:solidFill>
                  <a:schemeClr val="bg1"/>
                </a:solidFill>
              </a:rPr>
              <a:t>123 456 789</a:t>
            </a:r>
          </a:p>
        </p:txBody>
      </p:sp>
      <p:pic>
        <p:nvPicPr>
          <p:cNvPr id="31" name="Picture 5">
            <a:extLst>
              <a:ext uri="{FF2B5EF4-FFF2-40B4-BE49-F238E27FC236}">
                <a16:creationId xmlns:a16="http://schemas.microsoft.com/office/drawing/2014/main" id="{6F2E007A-EEA1-8443-88DD-DA3A13B285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36" y="1340386"/>
            <a:ext cx="243075" cy="243075"/>
          </a:xfrm>
          <a:prstGeom prst="rect">
            <a:avLst/>
          </a:prstGeom>
        </p:spPr>
      </p:pic>
      <p:pic>
        <p:nvPicPr>
          <p:cNvPr id="32" name="Picture 6">
            <a:extLst>
              <a:ext uri="{FF2B5EF4-FFF2-40B4-BE49-F238E27FC236}">
                <a16:creationId xmlns:a16="http://schemas.microsoft.com/office/drawing/2014/main" id="{19758A6A-B7F8-1B47-A20D-F0BF980ABA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31" y="1638324"/>
            <a:ext cx="244280" cy="244280"/>
          </a:xfrm>
          <a:prstGeom prst="rect">
            <a:avLst/>
          </a:prstGeom>
        </p:spPr>
      </p:pic>
      <p:sp>
        <p:nvSpPr>
          <p:cNvPr id="33" name="TextBox 12">
            <a:extLst>
              <a:ext uri="{FF2B5EF4-FFF2-40B4-BE49-F238E27FC236}">
                <a16:creationId xmlns:a16="http://schemas.microsoft.com/office/drawing/2014/main" id="{90498C84-0506-454E-B680-746544AFCFD7}"/>
              </a:ext>
            </a:extLst>
          </p:cNvPr>
          <p:cNvSpPr txBox="1"/>
          <p:nvPr/>
        </p:nvSpPr>
        <p:spPr>
          <a:xfrm>
            <a:off x="560110" y="1312353"/>
            <a:ext cx="2659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12 Lorem Ipsum Dolor 0000 Roma</a:t>
            </a:r>
          </a:p>
        </p:txBody>
      </p:sp>
      <p:sp>
        <p:nvSpPr>
          <p:cNvPr id="34" name="TextBox 13">
            <a:extLst>
              <a:ext uri="{FF2B5EF4-FFF2-40B4-BE49-F238E27FC236}">
                <a16:creationId xmlns:a16="http://schemas.microsoft.com/office/drawing/2014/main" id="{69BA0311-777E-414E-84CC-51231C37D888}"/>
              </a:ext>
            </a:extLst>
          </p:cNvPr>
          <p:cNvSpPr txBox="1"/>
          <p:nvPr/>
        </p:nvSpPr>
        <p:spPr>
          <a:xfrm>
            <a:off x="560110" y="1617385"/>
            <a:ext cx="2432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200" b="1" dirty="0">
                <a:solidFill>
                  <a:schemeClr val="bg1"/>
                </a:solidFill>
              </a:rPr>
              <a:t>Facebook.com/me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3EE5B6-D41F-394C-A20F-C920EA70A6A5}"/>
              </a:ext>
            </a:extLst>
          </p:cNvPr>
          <p:cNvSpPr/>
          <p:nvPr/>
        </p:nvSpPr>
        <p:spPr>
          <a:xfrm>
            <a:off x="4626230" y="712419"/>
            <a:ext cx="2664000" cy="1754326"/>
          </a:xfrm>
          <a:prstGeom prst="rect">
            <a:avLst/>
          </a:prstGeom>
          <a:solidFill>
            <a:schemeClr val="tx1">
              <a:alpha val="14000"/>
            </a:schemeClr>
          </a:solidFill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</a:rPr>
              <a:t>Descrivi in ​​poche righe le tue competenze chiave per la posizione ei tuoi obiettivi di carriera. Puoi formattarli utilizzando i punti elenco o lasciarli come testo solido. Questo spazio può servire come inizio di un'introduzione alla tua lettera di presentazione Sii specifico, fantasioso e mostra il tuo potenziale professionale.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FBB9E6-DB14-3649-B221-3C88A9166601}"/>
              </a:ext>
            </a:extLst>
          </p:cNvPr>
          <p:cNvSpPr/>
          <p:nvPr/>
        </p:nvSpPr>
        <p:spPr>
          <a:xfrm>
            <a:off x="4552534" y="334439"/>
            <a:ext cx="1053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Obiettivo</a:t>
            </a:r>
            <a:endParaRPr lang="fr-FR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6B5AED-1A54-4D41-AAB0-E18044DE72A2}"/>
              </a:ext>
            </a:extLst>
          </p:cNvPr>
          <p:cNvSpPr/>
          <p:nvPr/>
        </p:nvSpPr>
        <p:spPr>
          <a:xfrm>
            <a:off x="205275" y="238871"/>
            <a:ext cx="1481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Dati </a:t>
            </a:r>
            <a:r>
              <a:rPr lang="fr-FR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personali</a:t>
            </a:r>
            <a:endParaRPr lang="fr-FR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7" name="ZoneTexte 9">
            <a:extLst>
              <a:ext uri="{FF2B5EF4-FFF2-40B4-BE49-F238E27FC236}">
                <a16:creationId xmlns:a16="http://schemas.microsoft.com/office/drawing/2014/main" id="{B7200613-2282-4F48-9CED-88E3B1707815}"/>
              </a:ext>
            </a:extLst>
          </p:cNvPr>
          <p:cNvSpPr txBox="1"/>
          <p:nvPr/>
        </p:nvSpPr>
        <p:spPr>
          <a:xfrm>
            <a:off x="278795" y="3551269"/>
            <a:ext cx="3904237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2010 - 2015 |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QUALIFICA | AZIENDA | CITTA</a:t>
            </a: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2010 - 2015 |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QUALIFICA | AZIENDA | CITTA</a:t>
            </a: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2010 - 2015 |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QUALIFICA | AZIENDA | CITTA</a:t>
            </a: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2010 - 2015 |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QUALIFICA | AZIENDA | CITTA</a:t>
            </a: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qui le posizioni che hai ricoperto. Descrivi anche i tuoi incarichi, il numero di persone che hai supervisionato e se puoi provare a registrare i risultati che hai ottenuto, non esitare a quantificarli.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6DA96D4-6856-DF4C-A12D-3D521E4461E8}"/>
              </a:ext>
            </a:extLst>
          </p:cNvPr>
          <p:cNvSpPr/>
          <p:nvPr/>
        </p:nvSpPr>
        <p:spPr>
          <a:xfrm>
            <a:off x="249006" y="3116160"/>
            <a:ext cx="2348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3593C6"/>
                </a:solidFill>
                <a:cs typeface="Times New Roman" charset="0"/>
              </a:rPr>
              <a:t>Esperienza</a:t>
            </a:r>
            <a:r>
              <a:rPr lang="it-IT" dirty="0"/>
              <a:t> </a:t>
            </a:r>
            <a:r>
              <a:rPr lang="it-IT" dirty="0" err="1"/>
              <a:t>profesionali</a:t>
            </a:r>
            <a:endParaRPr lang="it-IT" dirty="0"/>
          </a:p>
        </p:txBody>
      </p:sp>
      <p:sp>
        <p:nvSpPr>
          <p:cNvPr id="19" name="ZoneTexte 9">
            <a:extLst>
              <a:ext uri="{FF2B5EF4-FFF2-40B4-BE49-F238E27FC236}">
                <a16:creationId xmlns:a16="http://schemas.microsoft.com/office/drawing/2014/main" id="{13324E37-477C-CA4B-A896-D10822D99CAE}"/>
              </a:ext>
            </a:extLst>
          </p:cNvPr>
          <p:cNvSpPr txBox="1"/>
          <p:nvPr/>
        </p:nvSpPr>
        <p:spPr>
          <a:xfrm>
            <a:off x="4248870" y="3551269"/>
            <a:ext cx="305871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–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TITOLO DI LAUREA | UNIVERSITÀ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 Scrivi la tua menzione se ne avevi una.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–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TITOLO DI LAUREA | UNIVERSITÀ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 Scrivi la tua menzione se ne avevi una.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–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TITOLO DI LAUREA | UNIVERSITÀ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 Scrivi la tua menzione se ne avevi una.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–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TITOLO DI LAUREA | UNIVERSITÀ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Descrivi in ​​una riga gli obiettivi e le specialità di questa formazione. Scrivi la tua menzione se ne avevi una.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C1729DB-D14C-774C-953F-F9A3EA8B63EA}"/>
              </a:ext>
            </a:extLst>
          </p:cNvPr>
          <p:cNvSpPr/>
          <p:nvPr/>
        </p:nvSpPr>
        <p:spPr>
          <a:xfrm>
            <a:off x="4248870" y="3126392"/>
            <a:ext cx="29276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>
                <a:solidFill>
                  <a:srgbClr val="3593C6"/>
                </a:solidFill>
                <a:ea typeface="Times New Roman" charset="0"/>
                <a:cs typeface="Times New Roman" charset="0"/>
              </a:rPr>
              <a:t>Studi</a:t>
            </a:r>
            <a:r>
              <a:rPr lang="fr-FR" dirty="0">
                <a:ea typeface="Times New Roman" charset="0"/>
                <a:cs typeface="Times New Roman" charset="0"/>
              </a:rPr>
              <a:t> e </a:t>
            </a:r>
            <a:r>
              <a:rPr lang="fr-FR" dirty="0" err="1">
                <a:ea typeface="Times New Roman" charset="0"/>
                <a:cs typeface="Times New Roman" charset="0"/>
              </a:rPr>
              <a:t>formazione</a:t>
            </a:r>
            <a:endParaRPr lang="fr-FR" dirty="0">
              <a:ea typeface="Times New Roman" charset="0"/>
              <a:cs typeface="Times New Roman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429FCE4-5C32-DB4B-8D7B-835F977FA9AE}"/>
              </a:ext>
            </a:extLst>
          </p:cNvPr>
          <p:cNvSpPr/>
          <p:nvPr/>
        </p:nvSpPr>
        <p:spPr>
          <a:xfrm>
            <a:off x="850436" y="7719957"/>
            <a:ext cx="1754401" cy="1767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Abilità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7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Word &amp; Excel</a:t>
            </a: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Adobe Photoshop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Cawrel</a:t>
            </a:r>
            <a:r>
              <a:rPr lang="en-GB" sz="1000" dirty="0">
                <a:ea typeface="Times New Roman" charset="0"/>
                <a:cs typeface="Times New Roman" charset="0"/>
              </a:rPr>
              <a:t> Draw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Powpoint</a:t>
            </a:r>
            <a:endParaRPr lang="en-GB" sz="1000" dirty="0">
              <a:ea typeface="Times New Roman" charset="0"/>
              <a:cs typeface="Times New Roman" charset="0"/>
            </a:endParaRPr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06ACE1B-500C-C748-91EE-74AE74F1B343}"/>
              </a:ext>
            </a:extLst>
          </p:cNvPr>
          <p:cNvSpPr/>
          <p:nvPr/>
        </p:nvSpPr>
        <p:spPr>
          <a:xfrm>
            <a:off x="938439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A70224C2-D730-2B4F-9478-5A2B501785DB}"/>
              </a:ext>
            </a:extLst>
          </p:cNvPr>
          <p:cNvSpPr/>
          <p:nvPr/>
        </p:nvSpPr>
        <p:spPr>
          <a:xfrm>
            <a:off x="1087761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0694C691-5857-2247-82DD-A6063BADCC32}"/>
              </a:ext>
            </a:extLst>
          </p:cNvPr>
          <p:cNvSpPr/>
          <p:nvPr/>
        </p:nvSpPr>
        <p:spPr>
          <a:xfrm>
            <a:off x="1237083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D1AC4E2B-9EEE-554E-A244-F982DA1F868C}"/>
              </a:ext>
            </a:extLst>
          </p:cNvPr>
          <p:cNvSpPr/>
          <p:nvPr/>
        </p:nvSpPr>
        <p:spPr>
          <a:xfrm>
            <a:off x="1388448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F671C7FB-2037-964B-95B5-B7A1B4DA90E4}"/>
              </a:ext>
            </a:extLst>
          </p:cNvPr>
          <p:cNvSpPr/>
          <p:nvPr/>
        </p:nvSpPr>
        <p:spPr>
          <a:xfrm>
            <a:off x="1537770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F5F729C1-6772-7642-9CA7-56C80C38B882}"/>
              </a:ext>
            </a:extLst>
          </p:cNvPr>
          <p:cNvSpPr/>
          <p:nvPr/>
        </p:nvSpPr>
        <p:spPr>
          <a:xfrm>
            <a:off x="1687092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1352AE2F-E2C7-2F4C-819B-E0BAA918A9A9}"/>
              </a:ext>
            </a:extLst>
          </p:cNvPr>
          <p:cNvSpPr/>
          <p:nvPr/>
        </p:nvSpPr>
        <p:spPr>
          <a:xfrm>
            <a:off x="1833627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2BF09B95-2D5D-B04D-A769-8D815DA17477}"/>
              </a:ext>
            </a:extLst>
          </p:cNvPr>
          <p:cNvSpPr/>
          <p:nvPr/>
        </p:nvSpPr>
        <p:spPr>
          <a:xfrm>
            <a:off x="1982949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7AFDBCBC-1E45-A144-B1CC-1BCDF84B54BF}"/>
              </a:ext>
            </a:extLst>
          </p:cNvPr>
          <p:cNvSpPr/>
          <p:nvPr/>
        </p:nvSpPr>
        <p:spPr>
          <a:xfrm>
            <a:off x="2132271" y="8714877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4FFA13B5-431E-344A-9945-C4200912AF8B}"/>
              </a:ext>
            </a:extLst>
          </p:cNvPr>
          <p:cNvSpPr/>
          <p:nvPr/>
        </p:nvSpPr>
        <p:spPr>
          <a:xfrm>
            <a:off x="938439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16612076-D7C4-2747-AC3B-2D3E298BDE8E}"/>
              </a:ext>
            </a:extLst>
          </p:cNvPr>
          <p:cNvSpPr/>
          <p:nvPr/>
        </p:nvSpPr>
        <p:spPr>
          <a:xfrm>
            <a:off x="1087761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9BAEF8B9-B0B0-3D4D-B8C0-F6B60B024A3C}"/>
              </a:ext>
            </a:extLst>
          </p:cNvPr>
          <p:cNvSpPr/>
          <p:nvPr/>
        </p:nvSpPr>
        <p:spPr>
          <a:xfrm>
            <a:off x="1237083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1A8828CF-FFA5-C441-94B5-4163BFD7D17F}"/>
              </a:ext>
            </a:extLst>
          </p:cNvPr>
          <p:cNvSpPr/>
          <p:nvPr/>
        </p:nvSpPr>
        <p:spPr>
          <a:xfrm>
            <a:off x="1388448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C17679C1-84E8-8647-BD3A-F2FDE56E5453}"/>
              </a:ext>
            </a:extLst>
          </p:cNvPr>
          <p:cNvSpPr/>
          <p:nvPr/>
        </p:nvSpPr>
        <p:spPr>
          <a:xfrm>
            <a:off x="1537770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115F93ED-2A25-1045-A4E9-611E2C9ACDD1}"/>
              </a:ext>
            </a:extLst>
          </p:cNvPr>
          <p:cNvSpPr/>
          <p:nvPr/>
        </p:nvSpPr>
        <p:spPr>
          <a:xfrm>
            <a:off x="1687092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2EBA9F9C-7A1D-2F42-932D-8CB49D1CB612}"/>
              </a:ext>
            </a:extLst>
          </p:cNvPr>
          <p:cNvSpPr/>
          <p:nvPr/>
        </p:nvSpPr>
        <p:spPr>
          <a:xfrm>
            <a:off x="1833627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7190CDF6-97F7-684F-AC12-FDE1C64E8147}"/>
              </a:ext>
            </a:extLst>
          </p:cNvPr>
          <p:cNvSpPr/>
          <p:nvPr/>
        </p:nvSpPr>
        <p:spPr>
          <a:xfrm>
            <a:off x="1982949" y="9083177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AE98E066-613B-E549-B8C9-CE6D4625A4DF}"/>
              </a:ext>
            </a:extLst>
          </p:cNvPr>
          <p:cNvSpPr/>
          <p:nvPr/>
        </p:nvSpPr>
        <p:spPr>
          <a:xfrm>
            <a:off x="2132271" y="9083177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B2FFDB21-FB5A-0B45-B07D-5CBDEA201219}"/>
              </a:ext>
            </a:extLst>
          </p:cNvPr>
          <p:cNvSpPr/>
          <p:nvPr/>
        </p:nvSpPr>
        <p:spPr>
          <a:xfrm>
            <a:off x="938439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2C821019-CA2C-1143-9E0B-6E8218585EFE}"/>
              </a:ext>
            </a:extLst>
          </p:cNvPr>
          <p:cNvSpPr/>
          <p:nvPr/>
        </p:nvSpPr>
        <p:spPr>
          <a:xfrm>
            <a:off x="1087761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37058301-19C8-1049-81D2-8547A73513E8}"/>
              </a:ext>
            </a:extLst>
          </p:cNvPr>
          <p:cNvSpPr/>
          <p:nvPr/>
        </p:nvSpPr>
        <p:spPr>
          <a:xfrm>
            <a:off x="1237083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457101-12B3-624F-8588-B23A109C131E}"/>
              </a:ext>
            </a:extLst>
          </p:cNvPr>
          <p:cNvSpPr/>
          <p:nvPr/>
        </p:nvSpPr>
        <p:spPr>
          <a:xfrm>
            <a:off x="1388448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C690C9F8-4D0C-0244-8A16-7401659A98CC}"/>
              </a:ext>
            </a:extLst>
          </p:cNvPr>
          <p:cNvSpPr/>
          <p:nvPr/>
        </p:nvSpPr>
        <p:spPr>
          <a:xfrm>
            <a:off x="1537770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8FF7DA34-BDD8-BC44-9AA0-00C68EECB322}"/>
              </a:ext>
            </a:extLst>
          </p:cNvPr>
          <p:cNvSpPr/>
          <p:nvPr/>
        </p:nvSpPr>
        <p:spPr>
          <a:xfrm>
            <a:off x="1687092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D1F53264-8588-EF4A-AA5A-89E795E567B9}"/>
              </a:ext>
            </a:extLst>
          </p:cNvPr>
          <p:cNvSpPr/>
          <p:nvPr/>
        </p:nvSpPr>
        <p:spPr>
          <a:xfrm>
            <a:off x="1833627" y="9474071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1B1AFEC-1C60-084E-808F-B9FD4A942074}"/>
              </a:ext>
            </a:extLst>
          </p:cNvPr>
          <p:cNvSpPr/>
          <p:nvPr/>
        </p:nvSpPr>
        <p:spPr>
          <a:xfrm>
            <a:off x="1982949" y="9474071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85AC1DCB-0D11-6E4F-9013-878707B82B01}"/>
              </a:ext>
            </a:extLst>
          </p:cNvPr>
          <p:cNvSpPr/>
          <p:nvPr/>
        </p:nvSpPr>
        <p:spPr>
          <a:xfrm>
            <a:off x="2132271" y="9474071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5" name="Ellipse 174">
            <a:extLst>
              <a:ext uri="{FF2B5EF4-FFF2-40B4-BE49-F238E27FC236}">
                <a16:creationId xmlns:a16="http://schemas.microsoft.com/office/drawing/2014/main" id="{8D7ECC67-C871-4140-9226-4E812CA809C6}"/>
              </a:ext>
            </a:extLst>
          </p:cNvPr>
          <p:cNvSpPr/>
          <p:nvPr/>
        </p:nvSpPr>
        <p:spPr>
          <a:xfrm>
            <a:off x="938439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6" name="Ellipse 175">
            <a:extLst>
              <a:ext uri="{FF2B5EF4-FFF2-40B4-BE49-F238E27FC236}">
                <a16:creationId xmlns:a16="http://schemas.microsoft.com/office/drawing/2014/main" id="{EBB4160E-193D-F440-932B-DF61AD1A8A55}"/>
              </a:ext>
            </a:extLst>
          </p:cNvPr>
          <p:cNvSpPr/>
          <p:nvPr/>
        </p:nvSpPr>
        <p:spPr>
          <a:xfrm>
            <a:off x="1087761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7" name="Ellipse 176">
            <a:extLst>
              <a:ext uri="{FF2B5EF4-FFF2-40B4-BE49-F238E27FC236}">
                <a16:creationId xmlns:a16="http://schemas.microsoft.com/office/drawing/2014/main" id="{591356F8-873B-CA43-AF5E-2E4109983FB2}"/>
              </a:ext>
            </a:extLst>
          </p:cNvPr>
          <p:cNvSpPr/>
          <p:nvPr/>
        </p:nvSpPr>
        <p:spPr>
          <a:xfrm>
            <a:off x="1237083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242B3C1A-CE6A-724D-8977-3E9A96514A6B}"/>
              </a:ext>
            </a:extLst>
          </p:cNvPr>
          <p:cNvSpPr/>
          <p:nvPr/>
        </p:nvSpPr>
        <p:spPr>
          <a:xfrm>
            <a:off x="1388448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2EB23F69-AA8B-A54F-BA46-5132E064A53D}"/>
              </a:ext>
            </a:extLst>
          </p:cNvPr>
          <p:cNvSpPr/>
          <p:nvPr/>
        </p:nvSpPr>
        <p:spPr>
          <a:xfrm>
            <a:off x="1537770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00CB4B07-1DA9-2343-A510-42444AD0C34F}"/>
              </a:ext>
            </a:extLst>
          </p:cNvPr>
          <p:cNvSpPr/>
          <p:nvPr/>
        </p:nvSpPr>
        <p:spPr>
          <a:xfrm>
            <a:off x="1687092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EE55B4BC-B2E2-F947-A9AC-806686561F88}"/>
              </a:ext>
            </a:extLst>
          </p:cNvPr>
          <p:cNvSpPr/>
          <p:nvPr/>
        </p:nvSpPr>
        <p:spPr>
          <a:xfrm>
            <a:off x="1833627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52713DB5-F335-D74A-A007-EAED6B2497E3}"/>
              </a:ext>
            </a:extLst>
          </p:cNvPr>
          <p:cNvSpPr/>
          <p:nvPr/>
        </p:nvSpPr>
        <p:spPr>
          <a:xfrm>
            <a:off x="1982949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EC12ADF9-2E6F-E347-A599-299F48C94C7E}"/>
              </a:ext>
            </a:extLst>
          </p:cNvPr>
          <p:cNvSpPr/>
          <p:nvPr/>
        </p:nvSpPr>
        <p:spPr>
          <a:xfrm>
            <a:off x="2132271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9CD90D57-26E1-F247-879F-B878AE3D0D56}"/>
              </a:ext>
            </a:extLst>
          </p:cNvPr>
          <p:cNvSpPr/>
          <p:nvPr/>
        </p:nvSpPr>
        <p:spPr>
          <a:xfrm>
            <a:off x="3082564" y="7720429"/>
            <a:ext cx="1754401" cy="1382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Lingua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700"/>
              </a:spcBef>
            </a:pPr>
            <a:r>
              <a:rPr lang="en-GB" sz="1000" dirty="0">
                <a:cs typeface="Times New Roman" charset="0"/>
              </a:rPr>
              <a:t>S</a:t>
            </a:r>
            <a:r>
              <a:rPr lang="it-IT" sz="1000" dirty="0" err="1"/>
              <a:t>pagnolo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it-IT" sz="1000" dirty="0"/>
              <a:t>Italiano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it-IT" sz="1000" dirty="0"/>
              <a:t>Inglese</a:t>
            </a:r>
            <a:endParaRPr lang="en-GB" sz="1000" dirty="0">
              <a:ea typeface="Times New Roman" charset="0"/>
              <a:cs typeface="Times New Roman" charset="0"/>
            </a:endParaRPr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98FBF5FA-1737-C04D-8678-A617DC21B618}"/>
              </a:ext>
            </a:extLst>
          </p:cNvPr>
          <p:cNvSpPr/>
          <p:nvPr/>
        </p:nvSpPr>
        <p:spPr>
          <a:xfrm>
            <a:off x="3157845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05400F8A-BAB3-9648-849E-BAEA1386FE21}"/>
              </a:ext>
            </a:extLst>
          </p:cNvPr>
          <p:cNvSpPr/>
          <p:nvPr/>
        </p:nvSpPr>
        <p:spPr>
          <a:xfrm>
            <a:off x="3307167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53F28A14-29E7-8842-B5BE-514C018B2381}"/>
              </a:ext>
            </a:extLst>
          </p:cNvPr>
          <p:cNvSpPr/>
          <p:nvPr/>
        </p:nvSpPr>
        <p:spPr>
          <a:xfrm>
            <a:off x="3456489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7D5519E2-4A78-7743-A146-7BDCF7FC3AE0}"/>
              </a:ext>
            </a:extLst>
          </p:cNvPr>
          <p:cNvSpPr/>
          <p:nvPr/>
        </p:nvSpPr>
        <p:spPr>
          <a:xfrm>
            <a:off x="3607854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208AACBC-F6B3-0C48-9AAD-E3C1BCF92835}"/>
              </a:ext>
            </a:extLst>
          </p:cNvPr>
          <p:cNvSpPr/>
          <p:nvPr/>
        </p:nvSpPr>
        <p:spPr>
          <a:xfrm>
            <a:off x="3757176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CDF6C7DA-208D-8C47-8584-71F4800D8859}"/>
              </a:ext>
            </a:extLst>
          </p:cNvPr>
          <p:cNvSpPr/>
          <p:nvPr/>
        </p:nvSpPr>
        <p:spPr>
          <a:xfrm>
            <a:off x="3906498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9B7111A0-8CD6-3D4D-A1BC-4A80F37C8926}"/>
              </a:ext>
            </a:extLst>
          </p:cNvPr>
          <p:cNvSpPr/>
          <p:nvPr/>
        </p:nvSpPr>
        <p:spPr>
          <a:xfrm>
            <a:off x="4053033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6B8E033C-6224-E849-BEC1-FCDBB2EEE83F}"/>
              </a:ext>
            </a:extLst>
          </p:cNvPr>
          <p:cNvSpPr/>
          <p:nvPr/>
        </p:nvSpPr>
        <p:spPr>
          <a:xfrm>
            <a:off x="4202355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049EF39D-FBEA-784B-9EAC-10CA76C5FB80}"/>
              </a:ext>
            </a:extLst>
          </p:cNvPr>
          <p:cNvSpPr/>
          <p:nvPr/>
        </p:nvSpPr>
        <p:spPr>
          <a:xfrm>
            <a:off x="4351677" y="8350783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A0A470DD-E8A2-6B42-B8C1-C7FBA8E0D9E4}"/>
              </a:ext>
            </a:extLst>
          </p:cNvPr>
          <p:cNvSpPr/>
          <p:nvPr/>
        </p:nvSpPr>
        <p:spPr>
          <a:xfrm>
            <a:off x="3157845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7C87C1B9-F12B-2845-BB0A-F7FCA76F78FB}"/>
              </a:ext>
            </a:extLst>
          </p:cNvPr>
          <p:cNvSpPr/>
          <p:nvPr/>
        </p:nvSpPr>
        <p:spPr>
          <a:xfrm>
            <a:off x="3307167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AF970BF6-5689-6044-A497-8749E386DC7E}"/>
              </a:ext>
            </a:extLst>
          </p:cNvPr>
          <p:cNvSpPr/>
          <p:nvPr/>
        </p:nvSpPr>
        <p:spPr>
          <a:xfrm>
            <a:off x="3456489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8D2F00F2-BDF3-4D4A-B71A-AFE4FDB6CB06}"/>
              </a:ext>
            </a:extLst>
          </p:cNvPr>
          <p:cNvSpPr/>
          <p:nvPr/>
        </p:nvSpPr>
        <p:spPr>
          <a:xfrm>
            <a:off x="3607854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91F80993-368C-E947-8AB5-44B60EEF3FC3}"/>
              </a:ext>
            </a:extLst>
          </p:cNvPr>
          <p:cNvSpPr/>
          <p:nvPr/>
        </p:nvSpPr>
        <p:spPr>
          <a:xfrm>
            <a:off x="3757176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56AC2EBC-3A0C-BF46-A965-61825A13876F}"/>
              </a:ext>
            </a:extLst>
          </p:cNvPr>
          <p:cNvSpPr/>
          <p:nvPr/>
        </p:nvSpPr>
        <p:spPr>
          <a:xfrm>
            <a:off x="3906498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2DC1A6DE-3AED-D64C-BFBB-6A742AC86AC7}"/>
              </a:ext>
            </a:extLst>
          </p:cNvPr>
          <p:cNvSpPr/>
          <p:nvPr/>
        </p:nvSpPr>
        <p:spPr>
          <a:xfrm>
            <a:off x="4053033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1" name="Ellipse 200">
            <a:extLst>
              <a:ext uri="{FF2B5EF4-FFF2-40B4-BE49-F238E27FC236}">
                <a16:creationId xmlns:a16="http://schemas.microsoft.com/office/drawing/2014/main" id="{56946520-FF34-C643-9418-9C8E815A5BF5}"/>
              </a:ext>
            </a:extLst>
          </p:cNvPr>
          <p:cNvSpPr/>
          <p:nvPr/>
        </p:nvSpPr>
        <p:spPr>
          <a:xfrm>
            <a:off x="4202355" y="8721880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2" name="Ellipse 201">
            <a:extLst>
              <a:ext uri="{FF2B5EF4-FFF2-40B4-BE49-F238E27FC236}">
                <a16:creationId xmlns:a16="http://schemas.microsoft.com/office/drawing/2014/main" id="{9B0FEA95-DC54-AD49-8D72-ECAADFA46FB9}"/>
              </a:ext>
            </a:extLst>
          </p:cNvPr>
          <p:cNvSpPr/>
          <p:nvPr/>
        </p:nvSpPr>
        <p:spPr>
          <a:xfrm>
            <a:off x="4351677" y="8721880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3" name="Ellipse 202">
            <a:extLst>
              <a:ext uri="{FF2B5EF4-FFF2-40B4-BE49-F238E27FC236}">
                <a16:creationId xmlns:a16="http://schemas.microsoft.com/office/drawing/2014/main" id="{77F44310-3478-1540-B01D-041566FD0122}"/>
              </a:ext>
            </a:extLst>
          </p:cNvPr>
          <p:cNvSpPr/>
          <p:nvPr/>
        </p:nvSpPr>
        <p:spPr>
          <a:xfrm>
            <a:off x="3157845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4" name="Ellipse 203">
            <a:extLst>
              <a:ext uri="{FF2B5EF4-FFF2-40B4-BE49-F238E27FC236}">
                <a16:creationId xmlns:a16="http://schemas.microsoft.com/office/drawing/2014/main" id="{D5DE6C45-8E8C-394C-9E59-D5C727FE87A0}"/>
              </a:ext>
            </a:extLst>
          </p:cNvPr>
          <p:cNvSpPr/>
          <p:nvPr/>
        </p:nvSpPr>
        <p:spPr>
          <a:xfrm>
            <a:off x="3307167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340B854A-B178-3241-93BD-EED7114622A2}"/>
              </a:ext>
            </a:extLst>
          </p:cNvPr>
          <p:cNvSpPr/>
          <p:nvPr/>
        </p:nvSpPr>
        <p:spPr>
          <a:xfrm>
            <a:off x="3456489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99413BB0-5ABF-DF4B-AD8F-9E556353112B}"/>
              </a:ext>
            </a:extLst>
          </p:cNvPr>
          <p:cNvSpPr/>
          <p:nvPr/>
        </p:nvSpPr>
        <p:spPr>
          <a:xfrm>
            <a:off x="3607854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45433B16-1451-B54F-89BE-EDFD08ADB9AE}"/>
              </a:ext>
            </a:extLst>
          </p:cNvPr>
          <p:cNvSpPr/>
          <p:nvPr/>
        </p:nvSpPr>
        <p:spPr>
          <a:xfrm>
            <a:off x="3757176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F99098F0-6289-284A-8934-38E9EEBE98A8}"/>
              </a:ext>
            </a:extLst>
          </p:cNvPr>
          <p:cNvSpPr/>
          <p:nvPr/>
        </p:nvSpPr>
        <p:spPr>
          <a:xfrm>
            <a:off x="3906498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B2F1CB15-E0D3-4F44-ABB4-88FA1C2FA0F0}"/>
              </a:ext>
            </a:extLst>
          </p:cNvPr>
          <p:cNvSpPr/>
          <p:nvPr/>
        </p:nvSpPr>
        <p:spPr>
          <a:xfrm>
            <a:off x="4053033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0" name="Ellipse 209">
            <a:extLst>
              <a:ext uri="{FF2B5EF4-FFF2-40B4-BE49-F238E27FC236}">
                <a16:creationId xmlns:a16="http://schemas.microsoft.com/office/drawing/2014/main" id="{A31C1B74-DD9F-B04A-9C6E-EBDFCBA36EC7}"/>
              </a:ext>
            </a:extLst>
          </p:cNvPr>
          <p:cNvSpPr/>
          <p:nvPr/>
        </p:nvSpPr>
        <p:spPr>
          <a:xfrm>
            <a:off x="4202355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1" name="Ellipse 210">
            <a:extLst>
              <a:ext uri="{FF2B5EF4-FFF2-40B4-BE49-F238E27FC236}">
                <a16:creationId xmlns:a16="http://schemas.microsoft.com/office/drawing/2014/main" id="{05C6AC12-FE9A-4E44-85DE-9C2E589784A2}"/>
              </a:ext>
            </a:extLst>
          </p:cNvPr>
          <p:cNvSpPr/>
          <p:nvPr/>
        </p:nvSpPr>
        <p:spPr>
          <a:xfrm>
            <a:off x="4351677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F7ED5158-ABF1-7B4A-9033-33CBB6AE2369}"/>
              </a:ext>
            </a:extLst>
          </p:cNvPr>
          <p:cNvSpPr/>
          <p:nvPr/>
        </p:nvSpPr>
        <p:spPr>
          <a:xfrm>
            <a:off x="5219054" y="7745992"/>
            <a:ext cx="1754401" cy="1382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Personalità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700"/>
              </a:spcBef>
            </a:pPr>
            <a:r>
              <a:rPr lang="it-IT" sz="1000" dirty="0"/>
              <a:t>Curioso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it-IT" sz="1000" dirty="0"/>
              <a:t>Inventiva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it-IT" sz="1000" dirty="0"/>
              <a:t>Commerciale</a:t>
            </a:r>
            <a:endParaRPr lang="en-GB" sz="1000" dirty="0">
              <a:ea typeface="Times New Roman" charset="0"/>
              <a:cs typeface="Times New Roman" charset="0"/>
            </a:endParaRPr>
          </a:p>
        </p:txBody>
      </p:sp>
      <p:sp>
        <p:nvSpPr>
          <p:cNvPr id="213" name="Ellipse 212">
            <a:extLst>
              <a:ext uri="{FF2B5EF4-FFF2-40B4-BE49-F238E27FC236}">
                <a16:creationId xmlns:a16="http://schemas.microsoft.com/office/drawing/2014/main" id="{DF0574A3-0F0C-7A49-9587-F230E3D45D2C}"/>
              </a:ext>
            </a:extLst>
          </p:cNvPr>
          <p:cNvSpPr/>
          <p:nvPr/>
        </p:nvSpPr>
        <p:spPr>
          <a:xfrm>
            <a:off x="5294335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4" name="Ellipse 213">
            <a:extLst>
              <a:ext uri="{FF2B5EF4-FFF2-40B4-BE49-F238E27FC236}">
                <a16:creationId xmlns:a16="http://schemas.microsoft.com/office/drawing/2014/main" id="{16839639-2915-864B-AFA0-D7513683CB12}"/>
              </a:ext>
            </a:extLst>
          </p:cNvPr>
          <p:cNvSpPr/>
          <p:nvPr/>
        </p:nvSpPr>
        <p:spPr>
          <a:xfrm>
            <a:off x="5443657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5" name="Ellipse 214">
            <a:extLst>
              <a:ext uri="{FF2B5EF4-FFF2-40B4-BE49-F238E27FC236}">
                <a16:creationId xmlns:a16="http://schemas.microsoft.com/office/drawing/2014/main" id="{C3771503-85F9-EB4F-8B06-6499066AFC87}"/>
              </a:ext>
            </a:extLst>
          </p:cNvPr>
          <p:cNvSpPr/>
          <p:nvPr/>
        </p:nvSpPr>
        <p:spPr>
          <a:xfrm>
            <a:off x="5592979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6" name="Ellipse 215">
            <a:extLst>
              <a:ext uri="{FF2B5EF4-FFF2-40B4-BE49-F238E27FC236}">
                <a16:creationId xmlns:a16="http://schemas.microsoft.com/office/drawing/2014/main" id="{565165D8-BEA1-4F41-8D0E-7E857E42C326}"/>
              </a:ext>
            </a:extLst>
          </p:cNvPr>
          <p:cNvSpPr/>
          <p:nvPr/>
        </p:nvSpPr>
        <p:spPr>
          <a:xfrm>
            <a:off x="5744344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7" name="Ellipse 216">
            <a:extLst>
              <a:ext uri="{FF2B5EF4-FFF2-40B4-BE49-F238E27FC236}">
                <a16:creationId xmlns:a16="http://schemas.microsoft.com/office/drawing/2014/main" id="{F5DFEFFA-E9A1-DC4D-904C-D6C2EDCD861A}"/>
              </a:ext>
            </a:extLst>
          </p:cNvPr>
          <p:cNvSpPr/>
          <p:nvPr/>
        </p:nvSpPr>
        <p:spPr>
          <a:xfrm>
            <a:off x="5893666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8" name="Ellipse 217">
            <a:extLst>
              <a:ext uri="{FF2B5EF4-FFF2-40B4-BE49-F238E27FC236}">
                <a16:creationId xmlns:a16="http://schemas.microsoft.com/office/drawing/2014/main" id="{59A91E04-23CF-8846-8073-83DC78B5FC2A}"/>
              </a:ext>
            </a:extLst>
          </p:cNvPr>
          <p:cNvSpPr/>
          <p:nvPr/>
        </p:nvSpPr>
        <p:spPr>
          <a:xfrm>
            <a:off x="6042988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9" name="Ellipse 218">
            <a:extLst>
              <a:ext uri="{FF2B5EF4-FFF2-40B4-BE49-F238E27FC236}">
                <a16:creationId xmlns:a16="http://schemas.microsoft.com/office/drawing/2014/main" id="{F5638CF7-1679-184F-B7DE-B21CEBC557BA}"/>
              </a:ext>
            </a:extLst>
          </p:cNvPr>
          <p:cNvSpPr/>
          <p:nvPr/>
        </p:nvSpPr>
        <p:spPr>
          <a:xfrm>
            <a:off x="6189523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0" name="Ellipse 219">
            <a:extLst>
              <a:ext uri="{FF2B5EF4-FFF2-40B4-BE49-F238E27FC236}">
                <a16:creationId xmlns:a16="http://schemas.microsoft.com/office/drawing/2014/main" id="{66148358-48D3-224D-AF5C-2C602E4ABECC}"/>
              </a:ext>
            </a:extLst>
          </p:cNvPr>
          <p:cNvSpPr/>
          <p:nvPr/>
        </p:nvSpPr>
        <p:spPr>
          <a:xfrm>
            <a:off x="6338845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1" name="Ellipse 220">
            <a:extLst>
              <a:ext uri="{FF2B5EF4-FFF2-40B4-BE49-F238E27FC236}">
                <a16:creationId xmlns:a16="http://schemas.microsoft.com/office/drawing/2014/main" id="{8E9B5880-1890-6945-9DD3-EB97C728E57C}"/>
              </a:ext>
            </a:extLst>
          </p:cNvPr>
          <p:cNvSpPr/>
          <p:nvPr/>
        </p:nvSpPr>
        <p:spPr>
          <a:xfrm>
            <a:off x="6488167" y="8376346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2" name="Ellipse 221">
            <a:extLst>
              <a:ext uri="{FF2B5EF4-FFF2-40B4-BE49-F238E27FC236}">
                <a16:creationId xmlns:a16="http://schemas.microsoft.com/office/drawing/2014/main" id="{6737AA31-3FAD-9449-90EE-029AAF403EBD}"/>
              </a:ext>
            </a:extLst>
          </p:cNvPr>
          <p:cNvSpPr/>
          <p:nvPr/>
        </p:nvSpPr>
        <p:spPr>
          <a:xfrm>
            <a:off x="5294335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3" name="Ellipse 222">
            <a:extLst>
              <a:ext uri="{FF2B5EF4-FFF2-40B4-BE49-F238E27FC236}">
                <a16:creationId xmlns:a16="http://schemas.microsoft.com/office/drawing/2014/main" id="{D26FDBEE-B206-4841-AE0D-B56FAF653049}"/>
              </a:ext>
            </a:extLst>
          </p:cNvPr>
          <p:cNvSpPr/>
          <p:nvPr/>
        </p:nvSpPr>
        <p:spPr>
          <a:xfrm>
            <a:off x="5443657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4" name="Ellipse 223">
            <a:extLst>
              <a:ext uri="{FF2B5EF4-FFF2-40B4-BE49-F238E27FC236}">
                <a16:creationId xmlns:a16="http://schemas.microsoft.com/office/drawing/2014/main" id="{03163A1F-4CB3-F041-AB56-6C9955ED7274}"/>
              </a:ext>
            </a:extLst>
          </p:cNvPr>
          <p:cNvSpPr/>
          <p:nvPr/>
        </p:nvSpPr>
        <p:spPr>
          <a:xfrm>
            <a:off x="5592979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5" name="Ellipse 224">
            <a:extLst>
              <a:ext uri="{FF2B5EF4-FFF2-40B4-BE49-F238E27FC236}">
                <a16:creationId xmlns:a16="http://schemas.microsoft.com/office/drawing/2014/main" id="{21B64188-F5D8-BF41-B282-409BAA5BBFC2}"/>
              </a:ext>
            </a:extLst>
          </p:cNvPr>
          <p:cNvSpPr/>
          <p:nvPr/>
        </p:nvSpPr>
        <p:spPr>
          <a:xfrm>
            <a:off x="5744344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6" name="Ellipse 225">
            <a:extLst>
              <a:ext uri="{FF2B5EF4-FFF2-40B4-BE49-F238E27FC236}">
                <a16:creationId xmlns:a16="http://schemas.microsoft.com/office/drawing/2014/main" id="{2D8CFD32-67F0-984B-B891-A4FB9AA4416B}"/>
              </a:ext>
            </a:extLst>
          </p:cNvPr>
          <p:cNvSpPr/>
          <p:nvPr/>
        </p:nvSpPr>
        <p:spPr>
          <a:xfrm>
            <a:off x="5893666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7" name="Ellipse 226">
            <a:extLst>
              <a:ext uri="{FF2B5EF4-FFF2-40B4-BE49-F238E27FC236}">
                <a16:creationId xmlns:a16="http://schemas.microsoft.com/office/drawing/2014/main" id="{1D414EFB-D5C3-214C-9AD3-72C6B55B4C26}"/>
              </a:ext>
            </a:extLst>
          </p:cNvPr>
          <p:cNvSpPr/>
          <p:nvPr/>
        </p:nvSpPr>
        <p:spPr>
          <a:xfrm>
            <a:off x="6042988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8" name="Ellipse 227">
            <a:extLst>
              <a:ext uri="{FF2B5EF4-FFF2-40B4-BE49-F238E27FC236}">
                <a16:creationId xmlns:a16="http://schemas.microsoft.com/office/drawing/2014/main" id="{126CA0E6-8FE0-5D44-BFE5-908284C5C369}"/>
              </a:ext>
            </a:extLst>
          </p:cNvPr>
          <p:cNvSpPr/>
          <p:nvPr/>
        </p:nvSpPr>
        <p:spPr>
          <a:xfrm>
            <a:off x="6189523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9" name="Ellipse 228">
            <a:extLst>
              <a:ext uri="{FF2B5EF4-FFF2-40B4-BE49-F238E27FC236}">
                <a16:creationId xmlns:a16="http://schemas.microsoft.com/office/drawing/2014/main" id="{452B21E8-DD6F-6542-A6A2-5BFF3CBEA047}"/>
              </a:ext>
            </a:extLst>
          </p:cNvPr>
          <p:cNvSpPr/>
          <p:nvPr/>
        </p:nvSpPr>
        <p:spPr>
          <a:xfrm>
            <a:off x="6338845" y="8747443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0" name="Ellipse 229">
            <a:extLst>
              <a:ext uri="{FF2B5EF4-FFF2-40B4-BE49-F238E27FC236}">
                <a16:creationId xmlns:a16="http://schemas.microsoft.com/office/drawing/2014/main" id="{3B07E334-B5BF-EF4E-8E58-72CE5287A3E8}"/>
              </a:ext>
            </a:extLst>
          </p:cNvPr>
          <p:cNvSpPr/>
          <p:nvPr/>
        </p:nvSpPr>
        <p:spPr>
          <a:xfrm>
            <a:off x="6488167" y="8747443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1" name="Ellipse 230">
            <a:extLst>
              <a:ext uri="{FF2B5EF4-FFF2-40B4-BE49-F238E27FC236}">
                <a16:creationId xmlns:a16="http://schemas.microsoft.com/office/drawing/2014/main" id="{F7B38630-4AAA-3D4D-92ED-D1E9E664121A}"/>
              </a:ext>
            </a:extLst>
          </p:cNvPr>
          <p:cNvSpPr/>
          <p:nvPr/>
        </p:nvSpPr>
        <p:spPr>
          <a:xfrm>
            <a:off x="5294335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2" name="Ellipse 231">
            <a:extLst>
              <a:ext uri="{FF2B5EF4-FFF2-40B4-BE49-F238E27FC236}">
                <a16:creationId xmlns:a16="http://schemas.microsoft.com/office/drawing/2014/main" id="{BD46DE64-DDB6-6A46-9495-A4E4AB70211B}"/>
              </a:ext>
            </a:extLst>
          </p:cNvPr>
          <p:cNvSpPr/>
          <p:nvPr/>
        </p:nvSpPr>
        <p:spPr>
          <a:xfrm>
            <a:off x="5443657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3" name="Ellipse 232">
            <a:extLst>
              <a:ext uri="{FF2B5EF4-FFF2-40B4-BE49-F238E27FC236}">
                <a16:creationId xmlns:a16="http://schemas.microsoft.com/office/drawing/2014/main" id="{C2CAA285-193B-CF4C-902E-81E89750AE50}"/>
              </a:ext>
            </a:extLst>
          </p:cNvPr>
          <p:cNvSpPr/>
          <p:nvPr/>
        </p:nvSpPr>
        <p:spPr>
          <a:xfrm>
            <a:off x="5592979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4" name="Ellipse 233">
            <a:extLst>
              <a:ext uri="{FF2B5EF4-FFF2-40B4-BE49-F238E27FC236}">
                <a16:creationId xmlns:a16="http://schemas.microsoft.com/office/drawing/2014/main" id="{446B5BB0-5E89-2547-B609-05BAF6129BC7}"/>
              </a:ext>
            </a:extLst>
          </p:cNvPr>
          <p:cNvSpPr/>
          <p:nvPr/>
        </p:nvSpPr>
        <p:spPr>
          <a:xfrm>
            <a:off x="5744344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5" name="Ellipse 234">
            <a:extLst>
              <a:ext uri="{FF2B5EF4-FFF2-40B4-BE49-F238E27FC236}">
                <a16:creationId xmlns:a16="http://schemas.microsoft.com/office/drawing/2014/main" id="{D19951BF-06D2-7548-A7BD-C25BE0FFCBCC}"/>
              </a:ext>
            </a:extLst>
          </p:cNvPr>
          <p:cNvSpPr/>
          <p:nvPr/>
        </p:nvSpPr>
        <p:spPr>
          <a:xfrm>
            <a:off x="5893666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6" name="Ellipse 235">
            <a:extLst>
              <a:ext uri="{FF2B5EF4-FFF2-40B4-BE49-F238E27FC236}">
                <a16:creationId xmlns:a16="http://schemas.microsoft.com/office/drawing/2014/main" id="{7B9756F3-8672-BF4B-BA0B-CC5BB0FC7004}"/>
              </a:ext>
            </a:extLst>
          </p:cNvPr>
          <p:cNvSpPr/>
          <p:nvPr/>
        </p:nvSpPr>
        <p:spPr>
          <a:xfrm>
            <a:off x="6042988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7" name="Ellipse 236">
            <a:extLst>
              <a:ext uri="{FF2B5EF4-FFF2-40B4-BE49-F238E27FC236}">
                <a16:creationId xmlns:a16="http://schemas.microsoft.com/office/drawing/2014/main" id="{74580EC5-FD3F-EB46-81E0-6601EB4511D6}"/>
              </a:ext>
            </a:extLst>
          </p:cNvPr>
          <p:cNvSpPr/>
          <p:nvPr/>
        </p:nvSpPr>
        <p:spPr>
          <a:xfrm>
            <a:off x="6189523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8" name="Ellipse 237">
            <a:extLst>
              <a:ext uri="{FF2B5EF4-FFF2-40B4-BE49-F238E27FC236}">
                <a16:creationId xmlns:a16="http://schemas.microsoft.com/office/drawing/2014/main" id="{FEE9F87C-BBA8-B04E-8C2B-050CE5766BE3}"/>
              </a:ext>
            </a:extLst>
          </p:cNvPr>
          <p:cNvSpPr/>
          <p:nvPr/>
        </p:nvSpPr>
        <p:spPr>
          <a:xfrm>
            <a:off x="6338845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9" name="Ellipse 238">
            <a:extLst>
              <a:ext uri="{FF2B5EF4-FFF2-40B4-BE49-F238E27FC236}">
                <a16:creationId xmlns:a16="http://schemas.microsoft.com/office/drawing/2014/main" id="{DCCAA64A-D7C8-0B48-935C-0B2B467C2A14}"/>
              </a:ext>
            </a:extLst>
          </p:cNvPr>
          <p:cNvSpPr/>
          <p:nvPr/>
        </p:nvSpPr>
        <p:spPr>
          <a:xfrm>
            <a:off x="6488167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FBC449D-779F-A646-A291-1053BC63484A}"/>
              </a:ext>
            </a:extLst>
          </p:cNvPr>
          <p:cNvSpPr txBox="1"/>
          <p:nvPr/>
        </p:nvSpPr>
        <p:spPr>
          <a:xfrm>
            <a:off x="3083068" y="2739763"/>
            <a:ext cx="1887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VInce</a:t>
            </a:r>
            <a:r>
              <a:rPr lang="fr-FR" dirty="0"/>
              <a:t> GRCO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12821ED3-57ED-1B4E-AD2F-E2ECCF6540D2}"/>
              </a:ext>
            </a:extLst>
          </p:cNvPr>
          <p:cNvCxnSpPr>
            <a:cxnSpLocks/>
          </p:cNvCxnSpPr>
          <p:nvPr/>
        </p:nvCxnSpPr>
        <p:spPr>
          <a:xfrm>
            <a:off x="4955865" y="2924223"/>
            <a:ext cx="22206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004E2F29-FA76-064C-8A00-6DC5AF0A1486}"/>
              </a:ext>
            </a:extLst>
          </p:cNvPr>
          <p:cNvCxnSpPr>
            <a:cxnSpLocks/>
          </p:cNvCxnSpPr>
          <p:nvPr/>
        </p:nvCxnSpPr>
        <p:spPr>
          <a:xfrm>
            <a:off x="361363" y="2891790"/>
            <a:ext cx="202499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405</Words>
  <Application>Microsoft Macintosh PowerPoint</Application>
  <PresentationFormat>Personnalisé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89</cp:revision>
  <dcterms:created xsi:type="dcterms:W3CDTF">2015-06-26T06:14:36Z</dcterms:created>
  <dcterms:modified xsi:type="dcterms:W3CDTF">2020-10-01T22:22:23Z</dcterms:modified>
</cp:coreProperties>
</file>