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69C19"/>
    <a:srgbClr val="DD1366"/>
    <a:srgbClr val="1B5A9D"/>
    <a:srgbClr val="59C5E3"/>
    <a:srgbClr val="814F35"/>
    <a:srgbClr val="3593C6"/>
    <a:srgbClr val="05285F"/>
    <a:srgbClr val="12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8CA906-0DE7-9242-A7F0-5BBA0B195905}" v="1" dt="2020-10-01T22:21:19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7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2944" y="17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628CA906-0DE7-9242-A7F0-5BBA0B195905}"/>
    <pc:docChg chg="modSld">
      <pc:chgData name="Axel Maille" userId="065ad68c099279a8" providerId="LiveId" clId="{628CA906-0DE7-9242-A7F0-5BBA0B195905}" dt="2020-10-01T22:21:19.019" v="0"/>
      <pc:docMkLst>
        <pc:docMk/>
      </pc:docMkLst>
      <pc:sldChg chg="modSp">
        <pc:chgData name="Axel Maille" userId="065ad68c099279a8" providerId="LiveId" clId="{628CA906-0DE7-9242-A7F0-5BBA0B195905}" dt="2020-10-01T22:21:19.019" v="0"/>
        <pc:sldMkLst>
          <pc:docMk/>
          <pc:sldMk cId="2451769846" sldId="256"/>
        </pc:sldMkLst>
        <pc:graphicFrameChg chg="mod">
          <ac:chgData name="Axel Maille" userId="065ad68c099279a8" providerId="LiveId" clId="{628CA906-0DE7-9242-A7F0-5BBA0B195905}" dt="2020-10-01T22:21:19.019" v="0"/>
          <ac:graphicFrameMkLst>
            <pc:docMk/>
            <pc:sldMk cId="2451769846" sldId="256"/>
            <ac:graphicFrameMk id="92" creationId="{E9B5CD90-D292-BF4F-B404-1BFD6C5B92D1}"/>
          </ac:graphicFrameMkLst>
        </pc:graphicFrameChg>
      </pc:sldChg>
    </pc:docChg>
  </pc:docChgLst>
  <pc:docChgLst>
    <pc:chgData name="Axel Maille" userId="065ad68c099279a8" providerId="LiveId" clId="{060B17BF-E3B2-C74B-904F-85CBE17BE025}"/>
    <pc:docChg chg="custSel modSld">
      <pc:chgData name="Axel Maille" userId="065ad68c099279a8" providerId="LiveId" clId="{060B17BF-E3B2-C74B-904F-85CBE17BE025}" dt="2020-08-28T12:57:25.058" v="183" actId="2165"/>
      <pc:docMkLst>
        <pc:docMk/>
      </pc:docMkLst>
      <pc:sldChg chg="modSp mod">
        <pc:chgData name="Axel Maille" userId="065ad68c099279a8" providerId="LiveId" clId="{060B17BF-E3B2-C74B-904F-85CBE17BE025}" dt="2020-08-28T12:57:25.058" v="183" actId="2165"/>
        <pc:sldMkLst>
          <pc:docMk/>
          <pc:sldMk cId="2451769846" sldId="256"/>
        </pc:sldMkLst>
        <pc:spChg chg="mod">
          <ac:chgData name="Axel Maille" userId="065ad68c099279a8" providerId="LiveId" clId="{060B17BF-E3B2-C74B-904F-85CBE17BE025}" dt="2020-08-28T12:51:31.317" v="11" actId="20577"/>
          <ac:spMkLst>
            <pc:docMk/>
            <pc:sldMk cId="2451769846" sldId="256"/>
            <ac:spMk id="82" creationId="{323C8EDF-2267-BB40-AB0E-D8EA40CA033A}"/>
          </ac:spMkLst>
        </pc:spChg>
        <pc:spChg chg="mod">
          <ac:chgData name="Axel Maille" userId="065ad68c099279a8" providerId="LiveId" clId="{060B17BF-E3B2-C74B-904F-85CBE17BE025}" dt="2020-08-28T12:55:06.285" v="175" actId="20577"/>
          <ac:spMkLst>
            <pc:docMk/>
            <pc:sldMk cId="2451769846" sldId="256"/>
            <ac:spMk id="85" creationId="{4DFB5E99-74A1-E049-8CB6-930451973820}"/>
          </ac:spMkLst>
        </pc:spChg>
        <pc:spChg chg="mod">
          <ac:chgData name="Axel Maille" userId="065ad68c099279a8" providerId="LiveId" clId="{060B17BF-E3B2-C74B-904F-85CBE17BE025}" dt="2020-08-28T12:57:03.062" v="179" actId="20577"/>
          <ac:spMkLst>
            <pc:docMk/>
            <pc:sldMk cId="2451769846" sldId="256"/>
            <ac:spMk id="87" creationId="{1A79CCBD-FE8E-AC4E-BBD0-6CA91AAA41C8}"/>
          </ac:spMkLst>
        </pc:spChg>
        <pc:graphicFrameChg chg="mod modGraphic">
          <ac:chgData name="Axel Maille" userId="065ad68c099279a8" providerId="LiveId" clId="{060B17BF-E3B2-C74B-904F-85CBE17BE025}" dt="2020-08-28T12:54:17.646" v="100" actId="255"/>
          <ac:graphicFrameMkLst>
            <pc:docMk/>
            <pc:sldMk cId="2451769846" sldId="256"/>
            <ac:graphicFrameMk id="84" creationId="{4463197D-74CB-844D-8354-DF75A3D41CCC}"/>
          </ac:graphicFrameMkLst>
        </pc:graphicFrameChg>
        <pc:graphicFrameChg chg="mod modGraphic">
          <ac:chgData name="Axel Maille" userId="065ad68c099279a8" providerId="LiveId" clId="{060B17BF-E3B2-C74B-904F-85CBE17BE025}" dt="2020-08-28T12:52:00.060" v="15" actId="207"/>
          <ac:graphicFrameMkLst>
            <pc:docMk/>
            <pc:sldMk cId="2451769846" sldId="256"/>
            <ac:graphicFrameMk id="88" creationId="{5DDABE75-832F-6E4D-9C11-4D6C64C4B6AC}"/>
          </ac:graphicFrameMkLst>
        </pc:graphicFrameChg>
        <pc:graphicFrameChg chg="mod modGraphic">
          <ac:chgData name="Axel Maille" userId="065ad68c099279a8" providerId="LiveId" clId="{060B17BF-E3B2-C74B-904F-85CBE17BE025}" dt="2020-08-28T12:57:25.058" v="183" actId="2165"/>
          <ac:graphicFrameMkLst>
            <pc:docMk/>
            <pc:sldMk cId="2451769846" sldId="256"/>
            <ac:graphicFrameMk id="92" creationId="{E9B5CD90-D292-BF4F-B404-1BFD6C5B92D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8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10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38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4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0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1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1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7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DE1904B-0929-994F-8F59-2EF8A85E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AB66FB-3A4A-814C-A99C-4EB09F15AB0D}"/>
              </a:ext>
            </a:extLst>
          </p:cNvPr>
          <p:cNvSpPr/>
          <p:nvPr/>
        </p:nvSpPr>
        <p:spPr>
          <a:xfrm>
            <a:off x="468351" y="515841"/>
            <a:ext cx="6747650" cy="965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23C8EDF-2267-BB40-AB0E-D8EA40CA033A}"/>
              </a:ext>
            </a:extLst>
          </p:cNvPr>
          <p:cNvSpPr txBox="1"/>
          <p:nvPr/>
        </p:nvSpPr>
        <p:spPr>
          <a:xfrm>
            <a:off x="721942" y="2453420"/>
            <a:ext cx="2244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1B5A9D"/>
                </a:solidFill>
                <a:latin typeface="Arial"/>
                <a:cs typeface="Arial"/>
              </a:rPr>
              <a:t>Timéo</a:t>
            </a:r>
            <a:r>
              <a:rPr lang="fr-FR" sz="2400" dirty="0">
                <a:latin typeface="Arial"/>
                <a:cs typeface="Arial"/>
              </a:rPr>
              <a:t> </a:t>
            </a:r>
          </a:p>
          <a:p>
            <a:r>
              <a:rPr lang="fr-FR" sz="2400" b="1" dirty="0">
                <a:solidFill>
                  <a:srgbClr val="DD1366"/>
                </a:solidFill>
                <a:latin typeface="Arial"/>
                <a:cs typeface="Arial"/>
              </a:rPr>
              <a:t>RIZZO</a:t>
            </a:r>
          </a:p>
        </p:txBody>
      </p:sp>
      <p:graphicFrame>
        <p:nvGraphicFramePr>
          <p:cNvPr id="84" name="Tableau 83">
            <a:extLst>
              <a:ext uri="{FF2B5EF4-FFF2-40B4-BE49-F238E27FC236}">
                <a16:creationId xmlns:a16="http://schemas.microsoft.com/office/drawing/2014/main" id="{4463197D-74CB-844D-8354-DF75A3D41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909209"/>
              </p:ext>
            </p:extLst>
          </p:nvPr>
        </p:nvGraphicFramePr>
        <p:xfrm>
          <a:off x="721942" y="6512313"/>
          <a:ext cx="2355795" cy="332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rgbClr val="92D050"/>
                          </a:solidFill>
                        </a:rPr>
                        <a:t>Formazione</a:t>
                      </a:r>
                      <a:endParaRPr lang="fr-FR" sz="2000" b="0" i="0" dirty="0">
                        <a:solidFill>
                          <a:srgbClr val="92D05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761">
                <a:tc>
                  <a:txBody>
                    <a:bodyPr/>
                    <a:lstStyle/>
                    <a:p>
                      <a:pPr defTabSz="685800"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2012 – </a:t>
                      </a:r>
                      <a:r>
                        <a:rPr lang="it-IT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TITOLO DI LAUREA</a:t>
                      </a:r>
                    </a:p>
                    <a:p>
                      <a:pPr defTabSz="685800">
                        <a:defRPr/>
                      </a:pPr>
                      <a:r>
                        <a:rPr lang="it-IT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UNIVERSITÀ</a:t>
                      </a:r>
                      <a:r>
                        <a:rPr lang="it-IT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/ </a:t>
                      </a:r>
                      <a:r>
                        <a:rPr lang="it-IT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SCUOLA</a:t>
                      </a:r>
                      <a:endParaRPr lang="fr-FR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Descrivi in ​​una riga gli obiettivi e le specialità di questa formazione. Scrivi la tua menzione se ne avevi una.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76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2012 – </a:t>
                      </a: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TITOLO DI LAUREA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UNIVERSITÀ / SCUOLA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Descrivi in ​​una riga gli obiettivi e le specialità di questa formazione. Scrivi la tua menzione se ne avevi una.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76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2012 – </a:t>
                      </a: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TITOLO DI LAUREA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UNIVERSITÀ / SCUOLA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Descrivi in ​​una riga gli obiettivi e le specialità di questa formazione. Scrivi la tua menzione se ne avevi una.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5" name="ZoneTexte 84">
            <a:extLst>
              <a:ext uri="{FF2B5EF4-FFF2-40B4-BE49-F238E27FC236}">
                <a16:creationId xmlns:a16="http://schemas.microsoft.com/office/drawing/2014/main" id="{4DFB5E99-74A1-E049-8CB6-930451973820}"/>
              </a:ext>
            </a:extLst>
          </p:cNvPr>
          <p:cNvSpPr txBox="1"/>
          <p:nvPr/>
        </p:nvSpPr>
        <p:spPr>
          <a:xfrm>
            <a:off x="721942" y="3363500"/>
            <a:ext cx="2244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</a:rPr>
              <a:t>Mail : </a:t>
            </a:r>
            <a:r>
              <a:rPr lang="fr-FR" sz="1200" dirty="0" err="1">
                <a:solidFill>
                  <a:srgbClr val="000000"/>
                </a:solidFill>
              </a:rPr>
              <a:t>mail@mail.com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</a:p>
          <a:p>
            <a:r>
              <a:rPr lang="fr-FR" sz="1200" dirty="0">
                <a:solidFill>
                  <a:srgbClr val="000000"/>
                </a:solidFill>
              </a:rPr>
              <a:t>Tel : 123 456 789</a:t>
            </a:r>
          </a:p>
          <a:p>
            <a:r>
              <a:rPr lang="fr-FR" sz="1200" dirty="0">
                <a:solidFill>
                  <a:srgbClr val="000000"/>
                </a:solidFill>
              </a:rPr>
              <a:t>Mob : 789 46 132 </a:t>
            </a:r>
          </a:p>
          <a:p>
            <a:r>
              <a:rPr lang="fr-FR" sz="1200" dirty="0" err="1">
                <a:solidFill>
                  <a:srgbClr val="000000"/>
                </a:solidFill>
              </a:rPr>
              <a:t>Ind</a:t>
            </a:r>
            <a:r>
              <a:rPr lang="fr-FR" sz="1200" dirty="0">
                <a:solidFill>
                  <a:srgbClr val="000000"/>
                </a:solidFill>
              </a:rPr>
              <a:t> : 17 </a:t>
            </a:r>
            <a:r>
              <a:rPr lang="fr-FR" sz="1200" dirty="0" err="1">
                <a:solidFill>
                  <a:srgbClr val="000000"/>
                </a:solidFill>
              </a:rPr>
              <a:t>Lorem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ipsum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dolor</a:t>
            </a:r>
            <a:r>
              <a:rPr lang="fr-FR" sz="1200" dirty="0">
                <a:solidFill>
                  <a:srgbClr val="000000"/>
                </a:solidFill>
              </a:rPr>
              <a:t> et</a:t>
            </a:r>
          </a:p>
          <a:p>
            <a:r>
              <a:rPr lang="fr-FR" sz="1200" dirty="0">
                <a:solidFill>
                  <a:srgbClr val="000000"/>
                </a:solidFill>
              </a:rPr>
              <a:t>00002 Roma</a:t>
            </a:r>
          </a:p>
        </p:txBody>
      </p:sp>
      <p:sp>
        <p:nvSpPr>
          <p:cNvPr id="87" name="Oval 16">
            <a:extLst>
              <a:ext uri="{FF2B5EF4-FFF2-40B4-BE49-F238E27FC236}">
                <a16:creationId xmlns:a16="http://schemas.microsoft.com/office/drawing/2014/main" id="{1A79CCBD-FE8E-AC4E-BBD0-6CA91AAA41C8}"/>
              </a:ext>
            </a:extLst>
          </p:cNvPr>
          <p:cNvSpPr/>
          <p:nvPr/>
        </p:nvSpPr>
        <p:spPr>
          <a:xfrm>
            <a:off x="890817" y="700111"/>
            <a:ext cx="1606866" cy="1569040"/>
          </a:xfrm>
          <a:prstGeom prst="ellipse">
            <a:avLst/>
          </a:prstGeom>
          <a:solidFill>
            <a:srgbClr val="59C5E3"/>
          </a:solidFill>
          <a:ln>
            <a:solidFill>
              <a:srgbClr val="F69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en-PH" sz="1400" b="1" dirty="0">
                <a:solidFill>
                  <a:srgbClr val="FFFFFF"/>
                </a:solidFill>
              </a:rPr>
              <a:t>FOTO</a:t>
            </a:r>
          </a:p>
        </p:txBody>
      </p:sp>
      <p:graphicFrame>
        <p:nvGraphicFramePr>
          <p:cNvPr id="88" name="Tableau 87">
            <a:extLst>
              <a:ext uri="{FF2B5EF4-FFF2-40B4-BE49-F238E27FC236}">
                <a16:creationId xmlns:a16="http://schemas.microsoft.com/office/drawing/2014/main" id="{5DDABE75-832F-6E4D-9C11-4D6C64C4B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683773"/>
              </p:ext>
            </p:extLst>
          </p:nvPr>
        </p:nvGraphicFramePr>
        <p:xfrm>
          <a:off x="734617" y="4531915"/>
          <a:ext cx="2231417" cy="1822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0633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F69C19"/>
                          </a:solidFill>
                        </a:rPr>
                        <a:t>Riguardo a 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924"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cs typeface="Calibri"/>
                        </a:rPr>
                        <a:t>Décrivez en quelques lignes votre parcours professionnel, vos compétences clés pour le poste et vos objectifs de carrière. Ceci est en fait une introduction à votre lettre de motivation. </a:t>
                      </a:r>
                      <a:endParaRPr lang="fr-FR" sz="1200" b="0" dirty="0">
                        <a:solidFill>
                          <a:srgbClr val="40404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2" name="Tableau 91">
            <a:extLst>
              <a:ext uri="{FF2B5EF4-FFF2-40B4-BE49-F238E27FC236}">
                <a16:creationId xmlns:a16="http://schemas.microsoft.com/office/drawing/2014/main" id="{E9B5CD90-D292-BF4F-B404-1BFD6C5B9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487572"/>
              </p:ext>
            </p:extLst>
          </p:nvPr>
        </p:nvGraphicFramePr>
        <p:xfrm>
          <a:off x="3250480" y="941920"/>
          <a:ext cx="3792777" cy="878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774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rgbClr val="DD1366"/>
                          </a:solidFill>
                        </a:rPr>
                        <a:t>Esperienza </a:t>
                      </a:r>
                      <a:r>
                        <a:rPr lang="it-IT" sz="2000" dirty="0" err="1">
                          <a:solidFill>
                            <a:srgbClr val="DD1366"/>
                          </a:solidFill>
                        </a:rPr>
                        <a:t>profesionali</a:t>
                      </a:r>
                      <a:endParaRPr lang="it-IT" sz="2000" dirty="0">
                        <a:solidFill>
                          <a:srgbClr val="DD136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538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2010- 2015 |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QUALIFICA - AZIENDA - CITTA</a:t>
                      </a:r>
                    </a:p>
                    <a:p>
                      <a:r>
                        <a:rPr lang="it-IT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Descrivi qui le posizioni che hai ricoperto. Descrivi anche i tuoi incarichi, il numero di persone che hai supervisionato e se puoi provare a registrare i risultati che hai ottenuto, non esitare a quantificarli.</a:t>
                      </a:r>
                    </a:p>
                    <a:p>
                      <a:endParaRPr lang="it-I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2010- 2015 |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QUALIFICA - AZIENDA - CITTA</a:t>
                      </a:r>
                    </a:p>
                    <a:p>
                      <a:r>
                        <a:rPr lang="it-IT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Descrivi qui le posizioni che hai ricoperto. Descrivi anche i tuoi incarichi, il numero di persone che hai supervisionato e se puoi provare a registrare i risultati che hai ottenuto, non esitare a quantificarli.</a:t>
                      </a:r>
                    </a:p>
                    <a:p>
                      <a:endParaRPr lang="it-I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2010- 2015 |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QUALIFICA - AZIENDA - CITTA</a:t>
                      </a:r>
                    </a:p>
                    <a:p>
                      <a:r>
                        <a:rPr lang="it-IT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Descrivi qui le posizioni che hai ricoperto. Descrivi anche i tuoi incarichi, il numero di persone che hai supervisionato e se puoi provare a registrare i risultati che hai ottenuto, non esitare a quantificarli.</a:t>
                      </a:r>
                    </a:p>
                    <a:p>
                      <a:endParaRPr lang="it-I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2010- 2015 |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QUALIFICA - AZIENDA - CITTA</a:t>
                      </a:r>
                    </a:p>
                    <a:p>
                      <a:r>
                        <a:rPr lang="it-IT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Descrivi qui le posizioni che hai ricoperto. Descrivi anche i tuoi incarichi, il numero di persone che hai supervisionato e se puoi provare a registrare i risultati che hai ottenuto, non esitare a quantificarli.</a:t>
                      </a:r>
                    </a:p>
                    <a:p>
                      <a:endParaRPr lang="it-I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2010- 2015 |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QUALIFICA - AZIENDA - CITTA</a:t>
                      </a:r>
                    </a:p>
                    <a:p>
                      <a:r>
                        <a:rPr lang="it-IT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Descrivi qui le posizioni che hai ricoperto. Descrivi anche i tuoi incarichi, il numero di persone che hai supervisionato e se puoi provare a registrare i risultati che hai ottenuto, non esitare a quantificarli.</a:t>
                      </a:r>
                    </a:p>
                    <a:p>
                      <a:endParaRPr lang="it-I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2010- 2015 |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QUALIFICA - AZIENDA - CITTA</a:t>
                      </a:r>
                    </a:p>
                    <a:p>
                      <a:r>
                        <a:rPr lang="it-IT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Descrivi qui le posizioni che hai ricoperto. Descrivi anche i tuoi incarichi, il numero di persone che hai supervisionato e se puoi provare a registrare i risultati che hai ottenuto, non esitare a quantificarli.</a:t>
                      </a:r>
                    </a:p>
                    <a:p>
                      <a:endParaRPr lang="it-I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2010- 2015 |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QUALIFICA - AZIENDA - CITTA</a:t>
                      </a:r>
                    </a:p>
                    <a:p>
                      <a:r>
                        <a:rPr lang="it-IT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Descrivi qui le posizioni che hai ricoperto. Descrivi anche i tuoi incarichi, il numero di persone che hai supervisionato e se puoi provare a registrare i risultati che hai ottenuto, non esitare a quantificarli.</a:t>
                      </a:r>
                    </a:p>
                    <a:p>
                      <a:endParaRPr lang="it-I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2010- 2015 | 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QUALIFICA - AZIENDA - CITTA</a:t>
                      </a:r>
                    </a:p>
                    <a:p>
                      <a:r>
                        <a:rPr lang="it-IT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Descrivi qui le posizioni che hai ricoperto. Descrivi anche i tuoi incarichi, il numero di persone che hai supervisionato e se puoi provare a registrare i risultati che hai ottenuto, non esitare a quantificarli.</a:t>
                      </a:r>
                    </a:p>
                    <a:p>
                      <a:endParaRPr lang="it-IT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769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525</Words>
  <Application>Microsoft Macintosh PowerPoint</Application>
  <PresentationFormat>Personnalisé</PresentationFormat>
  <Paragraphs>44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64</cp:revision>
  <dcterms:created xsi:type="dcterms:W3CDTF">2015-06-26T06:14:36Z</dcterms:created>
  <dcterms:modified xsi:type="dcterms:W3CDTF">2020-10-01T22:21:20Z</dcterms:modified>
</cp:coreProperties>
</file>