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79646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0633ED-7E93-6742-91A0-3B7CC4D7C8DB}" v="4" dt="2020-10-01T22:16:42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217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B0633ED-7E93-6742-91A0-3B7CC4D7C8DB}"/>
    <pc:docChg chg="modSld">
      <pc:chgData name="Axel Maille" userId="065ad68c099279a8" providerId="LiveId" clId="{9B0633ED-7E93-6742-91A0-3B7CC4D7C8DB}" dt="2020-10-01T22:16:42.553" v="2"/>
      <pc:docMkLst>
        <pc:docMk/>
      </pc:docMkLst>
      <pc:sldChg chg="modSp">
        <pc:chgData name="Axel Maille" userId="065ad68c099279a8" providerId="LiveId" clId="{9B0633ED-7E93-6742-91A0-3B7CC4D7C8DB}" dt="2020-10-01T22:16:42.553" v="2"/>
        <pc:sldMkLst>
          <pc:docMk/>
          <pc:sldMk cId="2451769846" sldId="256"/>
        </pc:sldMkLst>
        <pc:graphicFrameChg chg="mod">
          <ac:chgData name="Axel Maille" userId="065ad68c099279a8" providerId="LiveId" clId="{9B0633ED-7E93-6742-91A0-3B7CC4D7C8DB}" dt="2020-10-01T22:16:42.553" v="2"/>
          <ac:graphicFrameMkLst>
            <pc:docMk/>
            <pc:sldMk cId="2451769846" sldId="256"/>
            <ac:graphicFrameMk id="7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264099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7205" y="1779026"/>
            <a:ext cx="2340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Mario </a:t>
            </a:r>
            <a:r>
              <a:rPr lang="fr-FR" sz="2400" b="1" dirty="0">
                <a:latin typeface="Arial"/>
                <a:cs typeface="Arial"/>
              </a:rPr>
              <a:t>GARDINI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60724"/>
              </p:ext>
            </p:extLst>
          </p:nvPr>
        </p:nvGraphicFramePr>
        <p:xfrm>
          <a:off x="3264100" y="0"/>
          <a:ext cx="4298750" cy="1069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29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Esperienza</a:t>
                      </a:r>
                      <a:r>
                        <a:rPr lang="fr-FR" sz="1800" b="1" i="0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800" b="1" i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profesionali</a:t>
                      </a:r>
                      <a:r>
                        <a:rPr lang="fr-FR" sz="1800" b="1" i="0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endParaRPr lang="fr-FR" sz="1800" b="1" i="0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5014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2000 – 2003 </a:t>
                      </a:r>
                      <a:r>
                        <a:rPr lang="fr-FR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CITTA’| PAESE</a:t>
                      </a: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Non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077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2000 – 2003 </a:t>
                      </a:r>
                      <a:r>
                        <a:rPr lang="fr-FR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CITTA’| PAESE</a:t>
                      </a: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1666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2000 – 2003 </a:t>
                      </a:r>
                      <a:r>
                        <a:rPr lang="fr-FR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CITTA’| PAESE</a:t>
                      </a: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9513">
                <a:tc>
                  <a:txBody>
                    <a:bodyPr/>
                    <a:lstStyle/>
                    <a:p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2000 – 2003 </a:t>
                      </a:r>
                      <a:r>
                        <a:rPr lang="fr-FR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CITTA’| PAESE</a:t>
                      </a: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Conoscenze</a:t>
                      </a:r>
                      <a:endParaRPr lang="fr-FR" sz="1800" b="1" i="0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4773"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Lingue 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indipendente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B1  |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Tedesco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avanzato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C1  | Italiano :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Informatica</a:t>
                      </a:r>
                      <a:r>
                        <a:rPr lang="fr-FR" sz="1300" b="0" i="0" kern="1200" baseline="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Trattamento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testi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;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Foglio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calcol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(Excel) e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strumenti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statistici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 :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; HTML, ASP e CC++ :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300" b="0" i="0" kern="120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buono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Gestione</a:t>
                      </a:r>
                      <a:r>
                        <a:rPr lang="fr-FR" sz="1300" b="0" i="0" kern="120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ed</a:t>
                      </a:r>
                      <a:r>
                        <a:rPr lang="fr-FR" sz="1300" b="0" i="0" kern="1200" baseline="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organizzazione</a:t>
                      </a:r>
                      <a:r>
                        <a:rPr lang="fr-FR" sz="1300" b="0" i="0" kern="1200" baseline="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- </a:t>
                      </a:r>
                      <a:r>
                        <a:rPr lang="it-IT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 capacità di management e gestione del team acquisita come Manager presso XYZ. Gestione di 15 persone.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Comunicazione</a:t>
                      </a:r>
                      <a:r>
                        <a:rPr lang="fr-FR" sz="1300" b="0" i="0" kern="1200" baseline="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- </a:t>
                      </a:r>
                      <a:r>
                        <a:rPr lang="it-IT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Eccellente contatto con la clientela acquisita nel corso della mia esperienza di commerciale.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300" b="0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30032"/>
              </p:ext>
            </p:extLst>
          </p:nvPr>
        </p:nvGraphicFramePr>
        <p:xfrm>
          <a:off x="110459" y="6919528"/>
          <a:ext cx="3034131" cy="3530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endParaRPr lang="fr-FR" sz="20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FORMAZIONE 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cs typeface="Calibri"/>
                        </a:rPr>
                        <a:t>| 2003 | QUALIFICA| EQF 7 | CITTA’</a:t>
                      </a:r>
                    </a:p>
                    <a:p>
                      <a:pPr algn="l"/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10459" y="2482575"/>
            <a:ext cx="28352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0000"/>
                </a:solidFill>
              </a:rPr>
              <a:t>Mail : cognome.nome@mail.com </a:t>
            </a:r>
          </a:p>
          <a:p>
            <a:r>
              <a:rPr lang="fr-FR" sz="1400" dirty="0">
                <a:solidFill>
                  <a:srgbClr val="000000"/>
                </a:solidFill>
              </a:rPr>
              <a:t>Tel : </a:t>
            </a:r>
            <a:r>
              <a:rPr lang="it-IT" sz="1400" dirty="0"/>
              <a:t>06 529658660</a:t>
            </a:r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err="1">
                <a:solidFill>
                  <a:srgbClr val="000000"/>
                </a:solidFill>
              </a:rPr>
              <a:t>Indir</a:t>
            </a:r>
            <a:r>
              <a:rPr lang="fr-FR" sz="1400" dirty="0">
                <a:solidFill>
                  <a:srgbClr val="000000"/>
                </a:solidFill>
              </a:rPr>
              <a:t>: via Vittoria, 17 00187 Roma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0459" y="3543825"/>
            <a:ext cx="288131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Su di me</a:t>
            </a:r>
          </a:p>
          <a:p>
            <a:pPr>
              <a:defRPr/>
            </a:pPr>
            <a:endParaRPr lang="it-IT" sz="1300" dirty="0">
              <a:cs typeface="Calibri"/>
            </a:endParaRPr>
          </a:p>
          <a:p>
            <a:pPr>
              <a:defRPr/>
            </a:pPr>
            <a:r>
              <a:rPr lang="it-IT" sz="13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12" name="Oval 16"/>
          <p:cNvSpPr/>
          <p:nvPr/>
        </p:nvSpPr>
        <p:spPr>
          <a:xfrm>
            <a:off x="721942" y="117440"/>
            <a:ext cx="1606866" cy="1569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rgbClr val="FFFFFF"/>
                </a:solidFill>
              </a:rPr>
              <a:t>VOSTRA FOTO</a:t>
            </a: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398</Words>
  <Application>Microsoft Macintosh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2015-06-26T06:14:36Z</dcterms:created>
  <dcterms:modified xsi:type="dcterms:W3CDTF">2020-10-01T22:16:43Z</dcterms:modified>
</cp:coreProperties>
</file>