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120E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EACE35-273D-9C4D-87FC-6F0755BBCBBC}" v="6" dt="2020-10-01T22:01:21.9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58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240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A3EACE35-273D-9C4D-87FC-6F0755BBCBBC}"/>
    <pc:docChg chg="undo custSel modSld">
      <pc:chgData name="Axel Maille" userId="065ad68c099279a8" providerId="LiveId" clId="{A3EACE35-273D-9C4D-87FC-6F0755BBCBBC}" dt="2020-10-01T22:01:23.772" v="11" actId="108"/>
      <pc:docMkLst>
        <pc:docMk/>
      </pc:docMkLst>
      <pc:sldChg chg="modSp mod">
        <pc:chgData name="Axel Maille" userId="065ad68c099279a8" providerId="LiveId" clId="{A3EACE35-273D-9C4D-87FC-6F0755BBCBBC}" dt="2020-10-01T22:01:23.772" v="11" actId="108"/>
        <pc:sldMkLst>
          <pc:docMk/>
          <pc:sldMk cId="2451769846" sldId="256"/>
        </pc:sldMkLst>
        <pc:graphicFrameChg chg="mod modGraphic">
          <ac:chgData name="Axel Maille" userId="065ad68c099279a8" providerId="LiveId" clId="{A3EACE35-273D-9C4D-87FC-6F0755BBCBBC}" dt="2020-10-01T22:01:21.902" v="10"/>
          <ac:graphicFrameMkLst>
            <pc:docMk/>
            <pc:sldMk cId="2451769846" sldId="256"/>
            <ac:graphicFrameMk id="7" creationId="{00000000-0000-0000-0000-000000000000}"/>
          </ac:graphicFrameMkLst>
        </pc:graphicFrameChg>
        <pc:graphicFrameChg chg="mod modGraphic">
          <ac:chgData name="Axel Maille" userId="065ad68c099279a8" providerId="LiveId" clId="{A3EACE35-273D-9C4D-87FC-6F0755BBCBBC}" dt="2020-10-01T22:01:23.772" v="11" actId="108"/>
          <ac:graphicFrameMkLst>
            <pc:docMk/>
            <pc:sldMk cId="2451769846" sldId="256"/>
            <ac:graphicFrameMk id="8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9594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18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26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105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94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387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664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64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60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51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7910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DE22D-FC7B-804B-89C8-42E9AB2A27C3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0BC63-4D46-7B49-B9B5-616CA7D2F8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79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1898"/>
            <a:ext cx="3264099" cy="6915151"/>
          </a:xfrm>
          <a:prstGeom prst="rect">
            <a:avLst/>
          </a:prstGeom>
          <a:pattFill prst="wdUpDiag">
            <a:fgClr>
              <a:schemeClr val="bg2">
                <a:lumMod val="90000"/>
              </a:schemeClr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10459" y="623058"/>
            <a:ext cx="23407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latin typeface="Arial"/>
                <a:cs typeface="Arial"/>
              </a:rPr>
              <a:t>Mario </a:t>
            </a:r>
            <a:r>
              <a:rPr lang="fr-FR" sz="2400" b="1" dirty="0">
                <a:latin typeface="Arial"/>
                <a:cs typeface="Arial"/>
              </a:rPr>
              <a:t>GARDINI</a:t>
            </a:r>
          </a:p>
        </p:txBody>
      </p:sp>
      <p:cxnSp>
        <p:nvCxnSpPr>
          <p:cNvPr id="6" name="Connecteur droit 5"/>
          <p:cNvCxnSpPr/>
          <p:nvPr/>
        </p:nvCxnSpPr>
        <p:spPr>
          <a:xfrm>
            <a:off x="3264099" y="0"/>
            <a:ext cx="0" cy="10688638"/>
          </a:xfrm>
          <a:prstGeom prst="line">
            <a:avLst/>
          </a:prstGeom>
          <a:ln w="6350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167173"/>
              </p:ext>
            </p:extLst>
          </p:nvPr>
        </p:nvGraphicFramePr>
        <p:xfrm>
          <a:off x="3366656" y="96400"/>
          <a:ext cx="4111129" cy="10472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1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1774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fr-FR" sz="1800" b="1" i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Esperienza</a:t>
                      </a:r>
                      <a:r>
                        <a:rPr lang="fr-FR" sz="1800" b="1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800" b="1" i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profesionali</a:t>
                      </a:r>
                      <a:endParaRPr lang="fr-FR" sz="1800" b="1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4176"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NOME AZIENDA</a:t>
                      </a:r>
                      <a:r>
                        <a:rPr lang="en-US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2000 – 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2003 | CITTA’- PAESE</a:t>
                      </a:r>
                      <a:endParaRPr lang="en-US" sz="1300" b="0" i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it-IT" sz="13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Titolo della posizione</a:t>
                      </a:r>
                      <a:r>
                        <a:rPr lang="it-IT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occupata</a:t>
                      </a:r>
                      <a:endParaRPr lang="fr-FR" sz="1300" b="0" i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it-IT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Descrivete qui le funzioni che avete occupato per questa posizione. Descrivete anche i vostri incarichi e i risultati che avete ottenuto. </a:t>
                      </a:r>
                      <a:endParaRPr lang="fr-FR" sz="1300" b="0" i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it-IT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Non esitate a quantificarli.</a:t>
                      </a:r>
                      <a:endParaRPr lang="fr-FR" sz="1300" b="0" i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300" b="0" i="0" dirty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1613"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 AZIENDA</a:t>
                      </a:r>
                      <a:r>
                        <a:rPr lang="en-US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 | CITTA’- PAESE</a:t>
                      </a:r>
                    </a:p>
                    <a:p>
                      <a:pPr algn="l"/>
                      <a:r>
                        <a:rPr lang="it-IT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Titolo della posizione</a:t>
                      </a:r>
                      <a:r>
                        <a:rPr lang="it-IT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occupata</a:t>
                      </a:r>
                      <a:endParaRPr lang="fr-FR" sz="13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it-IT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Descrivete qui le funzioni che avete occupato per questa posizione. Descrivete anche i vostri incarichi e i risultati che avete ottenuto. </a:t>
                      </a:r>
                      <a:endParaRPr lang="fr-FR" sz="13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it-IT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Non esitate a quantificarli.</a:t>
                      </a:r>
                      <a:endParaRPr lang="fr-FR" sz="13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3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0658"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 AZIENDA</a:t>
                      </a:r>
                      <a:r>
                        <a:rPr lang="en-US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 | CITTA’- PAESE</a:t>
                      </a:r>
                    </a:p>
                    <a:p>
                      <a:pPr algn="l"/>
                      <a:r>
                        <a:rPr lang="it-IT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Titolo della posizione</a:t>
                      </a:r>
                      <a:r>
                        <a:rPr lang="it-IT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occupata</a:t>
                      </a:r>
                      <a:endParaRPr lang="fr-FR" sz="13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it-IT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Descrivete qui le funzioni che avete occupato per questa posizione. Descrivete anche i vostri incarichi e i risultati che avete ottenuto. </a:t>
                      </a:r>
                      <a:endParaRPr lang="fr-FR" sz="13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it-IT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Non esitate a quantificarli.</a:t>
                      </a:r>
                      <a:endParaRPr lang="fr-FR" sz="13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3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19325"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 AZIENDA</a:t>
                      </a:r>
                      <a:r>
                        <a:rPr lang="en-US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 | CITTA’- PAESE</a:t>
                      </a:r>
                    </a:p>
                    <a:p>
                      <a:pPr algn="l"/>
                      <a:r>
                        <a:rPr lang="it-IT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Titolo della posizione</a:t>
                      </a:r>
                      <a:r>
                        <a:rPr lang="it-IT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occupata</a:t>
                      </a:r>
                      <a:endParaRPr lang="fr-FR" sz="13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it-IT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Descrivete qui le funzioni che avete occupato per questa posizione. Descrivete anche i vostri incarichi e i risultati che avete ottenuto. </a:t>
                      </a:r>
                      <a:endParaRPr lang="fr-FR" sz="13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it-IT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Non esitate a quantificarli.</a:t>
                      </a:r>
                      <a:endParaRPr lang="fr-FR" sz="13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149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endParaRPr lang="fr-FR" sz="12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7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800" b="1" i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Conoscenze</a:t>
                      </a:r>
                      <a:endParaRPr lang="fr-FR" sz="1800" b="1" i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4526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3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LINGUE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Inglese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: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Livello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Indipendente</a:t>
                      </a:r>
                      <a:r>
                        <a:rPr lang="fr-FR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B1 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Tedesco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: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Livello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Avanzato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C1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Italiano</a:t>
                      </a:r>
                      <a:r>
                        <a:rPr lang="fr-FR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: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Madrelingua</a:t>
                      </a:r>
                      <a:endParaRPr lang="fr-FR" sz="13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039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GESTIONE</a:t>
                      </a:r>
                      <a:r>
                        <a:rPr lang="fr-FR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&amp; ORGANIZZAZIONE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it-IT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Buona capacità di management e gestione del team acquisita come Manager presso XYZ. Gestione di 15 persone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14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COMUNICAZIONE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it-IT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Eccellente contatto con la clientela acquisita nel corso della mia esperienza di commerciale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9764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INFORMATICA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Trattamento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testi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: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padronanza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molto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buona</a:t>
                      </a:r>
                      <a:endParaRPr lang="fr-FR" sz="13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Foglio</a:t>
                      </a:r>
                      <a:r>
                        <a:rPr lang="fr-FR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di </a:t>
                      </a:r>
                      <a:r>
                        <a:rPr lang="fr-FR" sz="13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Calcolo</a:t>
                      </a:r>
                      <a:r>
                        <a:rPr lang="fr-FR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(Excel) e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strumenti</a:t>
                      </a:r>
                      <a:r>
                        <a:rPr lang="fr-FR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statistici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 :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buona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padronanza</a:t>
                      </a:r>
                      <a:endParaRPr lang="fr-FR" sz="13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HTML, ASP e CC++ : </a:t>
                      </a:r>
                      <a:r>
                        <a:rPr lang="fr-FR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livello</a:t>
                      </a:r>
                      <a:r>
                        <a:rPr lang="fr-FR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molto</a:t>
                      </a:r>
                      <a:r>
                        <a:rPr lang="fr-FR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alto</a:t>
                      </a:r>
                      <a:endParaRPr lang="fr-FR" sz="13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999653"/>
              </p:ext>
            </p:extLst>
          </p:nvPr>
        </p:nvGraphicFramePr>
        <p:xfrm>
          <a:off x="136158" y="7069991"/>
          <a:ext cx="3034131" cy="3406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4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913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800" b="1" i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Studi</a:t>
                      </a:r>
                      <a:r>
                        <a:rPr lang="fr-FR" sz="1800" b="1" i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 </a:t>
                      </a:r>
                      <a:r>
                        <a:rPr lang="fr-FR" sz="1800" b="1" i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formazione</a:t>
                      </a:r>
                      <a:endParaRPr lang="fr-FR" sz="1800" b="1" i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8316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FORMAZIONE | 2000 – 2003 |</a:t>
                      </a:r>
                      <a:r>
                        <a:rPr lang="fr-FR" sz="12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CITTA’</a:t>
                      </a:r>
                      <a:r>
                        <a:rPr lang="mr-IN" sz="12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–</a:t>
                      </a:r>
                      <a:r>
                        <a:rPr lang="fr-FR" sz="12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PAESE</a:t>
                      </a:r>
                    </a:p>
                    <a:p>
                      <a:pPr algn="l"/>
                      <a:r>
                        <a:rPr lang="fr-FR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Livello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EQF 7 – Nome</a:t>
                      </a:r>
                      <a:r>
                        <a:rPr lang="fr-FR" sz="12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della</a:t>
                      </a:r>
                      <a:r>
                        <a:rPr lang="fr-FR" sz="12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Qualifica</a:t>
                      </a:r>
                      <a:endParaRPr lang="fr-FR" sz="1200" b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algn="l"/>
                      <a:r>
                        <a:rPr lang="it-IT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Descrivete le caratteristiche di questa formazione: qualifiche, opzioni della formazione, </a:t>
                      </a:r>
                      <a:r>
                        <a:rPr lang="it-IT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ecc…</a:t>
                      </a:r>
                      <a:endParaRPr lang="it-IT" sz="1200" b="0" dirty="0">
                        <a:solidFill>
                          <a:srgbClr val="40404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8316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FORMAZIONE | 2000 – 2003 |</a:t>
                      </a:r>
                      <a:r>
                        <a:rPr lang="fr-FR" sz="12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CITTA’</a:t>
                      </a:r>
                      <a:r>
                        <a:rPr lang="mr-IN" sz="12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–</a:t>
                      </a:r>
                      <a:r>
                        <a:rPr lang="fr-FR" sz="12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PAESE</a:t>
                      </a:r>
                    </a:p>
                    <a:p>
                      <a:pPr algn="l"/>
                      <a:r>
                        <a:rPr lang="fr-FR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Livello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EQF 7 – Nome</a:t>
                      </a:r>
                      <a:r>
                        <a:rPr lang="fr-FR" sz="12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della</a:t>
                      </a:r>
                      <a:r>
                        <a:rPr lang="fr-FR" sz="12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Qualifica</a:t>
                      </a:r>
                      <a:endParaRPr lang="fr-FR" sz="1200" b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algn="l"/>
                      <a:r>
                        <a:rPr lang="it-IT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Descrivete le caratteristiche di questa formazione: qualifiche, opzioni della formazione, </a:t>
                      </a:r>
                      <a:r>
                        <a:rPr lang="it-IT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ecc…</a:t>
                      </a:r>
                      <a:endParaRPr lang="it-IT" sz="1200" b="0" dirty="0">
                        <a:solidFill>
                          <a:srgbClr val="40404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831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FORMAZIONE | 2000 – 2003 | CITTA’– PAESE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Livello EQF 7 – Nome della Qualifica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Descrivete le caratteristiche di questa formazione: qualifiche, opzioni della formazione, </a:t>
                      </a:r>
                      <a:r>
                        <a:rPr lang="it-IT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ecc</a:t>
                      </a:r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156526" y="1326607"/>
            <a:ext cx="28352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>
                <a:solidFill>
                  <a:srgbClr val="000000"/>
                </a:solidFill>
              </a:rPr>
              <a:t>E-Mail</a:t>
            </a:r>
            <a:r>
              <a:rPr lang="fr-FR" sz="1200" dirty="0">
                <a:solidFill>
                  <a:srgbClr val="000000"/>
                </a:solidFill>
              </a:rPr>
              <a:t> : cognome.nome@mail.com </a:t>
            </a:r>
          </a:p>
          <a:p>
            <a:r>
              <a:rPr lang="fr-FR" sz="1200" dirty="0">
                <a:solidFill>
                  <a:srgbClr val="000000"/>
                </a:solidFill>
              </a:rPr>
              <a:t>Tel : </a:t>
            </a:r>
            <a:r>
              <a:rPr lang="it-IT" sz="1200" dirty="0"/>
              <a:t>06 529658660</a:t>
            </a:r>
            <a:endParaRPr lang="fr-FR" sz="1200" dirty="0">
              <a:solidFill>
                <a:srgbClr val="000000"/>
              </a:solidFill>
            </a:endParaRPr>
          </a:p>
          <a:p>
            <a:r>
              <a:rPr lang="fr-FR" sz="1200">
                <a:solidFill>
                  <a:srgbClr val="000000"/>
                </a:solidFill>
              </a:rPr>
              <a:t>Indir: </a:t>
            </a:r>
            <a:r>
              <a:rPr lang="fr-FR" sz="1200" dirty="0"/>
              <a:t>Via Vittoria, 17  00187 Roma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17205" y="3920353"/>
            <a:ext cx="269853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Su di me</a:t>
            </a:r>
          </a:p>
          <a:p>
            <a:pPr>
              <a:defRPr/>
            </a:pPr>
            <a:br>
              <a:rPr lang="fr-FR" sz="1200" dirty="0">
                <a:cs typeface="Calibri"/>
              </a:rPr>
            </a:br>
            <a:r>
              <a:rPr lang="it-IT" sz="1200" dirty="0">
                <a:cs typeface="Calibri"/>
              </a:rPr>
              <a:t>Descrivete brevemente il vostro percorso professionale, le vostre competenze chiave per la posizione ed i vostri obiettivi di carriera. Questa è in realtà un'introduzione alla vostra lettera di presentazione.</a:t>
            </a:r>
            <a:endParaRPr lang="fr-FR" sz="1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517698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407</Words>
  <Application>Microsoft Macintosh PowerPoint</Application>
  <PresentationFormat>Personnalisé</PresentationFormat>
  <Paragraphs>46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20</cp:revision>
  <dcterms:created xsi:type="dcterms:W3CDTF">2015-06-26T06:14:36Z</dcterms:created>
  <dcterms:modified xsi:type="dcterms:W3CDTF">2020-10-01T22:01:24Z</dcterms:modified>
</cp:coreProperties>
</file>