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26E48-EB5E-234A-91EE-3A1DBEDDDCB1}" v="1" dt="2020-10-01T22:16:11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24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944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6626E48-EB5E-234A-91EE-3A1DBEDDDCB1}"/>
    <pc:docChg chg="modSld">
      <pc:chgData name="Axel Maille" userId="065ad68c099279a8" providerId="LiveId" clId="{36626E48-EB5E-234A-91EE-3A1DBEDDDCB1}" dt="2020-10-01T22:16:11.687" v="0"/>
      <pc:docMkLst>
        <pc:docMk/>
      </pc:docMkLst>
      <pc:sldChg chg="modSp">
        <pc:chgData name="Axel Maille" userId="065ad68c099279a8" providerId="LiveId" clId="{36626E48-EB5E-234A-91EE-3A1DBEDDDCB1}" dt="2020-10-01T22:16:11.687" v="0"/>
        <pc:sldMkLst>
          <pc:docMk/>
          <pc:sldMk cId="267470002" sldId="256"/>
        </pc:sldMkLst>
        <pc:spChg chg="mod">
          <ac:chgData name="Axel Maille" userId="065ad68c099279a8" providerId="LiveId" clId="{36626E48-EB5E-234A-91EE-3A1DBEDDDCB1}" dt="2020-10-01T22:16:11.687" v="0"/>
          <ac:spMkLst>
            <pc:docMk/>
            <pc:sldMk cId="267470002" sldId="256"/>
            <ac:spMk id="1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71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41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12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00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9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77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55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1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35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82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380CF-89D1-D146-AE5E-7BD04DC90C1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01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06886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374469"/>
            <a:ext cx="7562850" cy="3077155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335098" y="374469"/>
            <a:ext cx="51775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Mario </a:t>
            </a:r>
            <a:r>
              <a:rPr lang="en-US" sz="5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GARDINI</a:t>
            </a:r>
            <a:endParaRPr lang="fr-FR" sz="5400" dirty="0"/>
          </a:p>
        </p:txBody>
      </p:sp>
      <p:sp>
        <p:nvSpPr>
          <p:cNvPr id="10" name="Oval 16"/>
          <p:cNvSpPr/>
          <p:nvPr/>
        </p:nvSpPr>
        <p:spPr>
          <a:xfrm>
            <a:off x="227632" y="1520722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>
                <a:solidFill>
                  <a:srgbClr val="7F7F7F"/>
                </a:solidFill>
              </a:rPr>
              <a:t>VOSTRA FOTO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068936"/>
              </p:ext>
            </p:extLst>
          </p:nvPr>
        </p:nvGraphicFramePr>
        <p:xfrm>
          <a:off x="1976448" y="1468595"/>
          <a:ext cx="5454660" cy="1854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726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b="1" dirty="0">
                          <a:solidFill>
                            <a:srgbClr val="FFFFFF"/>
                          </a:solidFill>
                        </a:rPr>
                        <a:t>INFORMATICA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dirty="0">
                          <a:solidFill>
                            <a:srgbClr val="FFFFFF"/>
                          </a:solidFill>
                        </a:rPr>
                        <a:t>LINGUE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Windows 8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Inglese</a:t>
                      </a:r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fr-FR" sz="1600" b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C1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Photoshop 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Tedesco</a:t>
                      </a:r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A2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PHP / HTML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Italiano B1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Software</a:t>
                      </a:r>
                      <a:r>
                        <a:rPr lang="fr-FR" sz="1600" b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GCR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 Box 189"/>
          <p:cNvSpPr txBox="1"/>
          <p:nvPr/>
        </p:nvSpPr>
        <p:spPr>
          <a:xfrm>
            <a:off x="227632" y="4146862"/>
            <a:ext cx="3824254" cy="462872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NOME AZIENDA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</a:t>
            </a:r>
            <a:r>
              <a:rPr lang="en-US" sz="1200" b="1" dirty="0">
                <a:solidFill>
                  <a:schemeClr val="bg1"/>
                </a:solidFill>
                <a:cs typeface="Calibri"/>
              </a:rPr>
              <a:t>2000 – 2003 </a:t>
            </a: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Titolo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della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posizione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it-IT" sz="1200" dirty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NOME AZIENDA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</a:t>
            </a:r>
            <a:r>
              <a:rPr lang="en-US" sz="1200" b="1" dirty="0">
                <a:solidFill>
                  <a:schemeClr val="bg1"/>
                </a:solidFill>
                <a:cs typeface="Calibri"/>
              </a:rPr>
              <a:t>2000 – 2003 </a:t>
            </a: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Titolo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della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posizione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it-IT" sz="1200" dirty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NOME AZIENDA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</a:t>
            </a:r>
            <a:r>
              <a:rPr lang="en-US" sz="1200" b="1" dirty="0">
                <a:solidFill>
                  <a:schemeClr val="bg1"/>
                </a:solidFill>
                <a:cs typeface="Calibri"/>
              </a:rPr>
              <a:t>2000 – 2003 </a:t>
            </a: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Titolo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della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posizione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it-IT" sz="1200" dirty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NOME AZIENDA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</a:t>
            </a:r>
            <a:r>
              <a:rPr lang="en-US" sz="1200" b="1" dirty="0">
                <a:solidFill>
                  <a:schemeClr val="bg1"/>
                </a:solidFill>
                <a:cs typeface="Calibri"/>
              </a:rPr>
              <a:t>2000 – 2003 </a:t>
            </a: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Titolo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della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posizione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it-IT" sz="1200" dirty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 </a:t>
            </a:r>
            <a:endParaRPr lang="fr-FR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36383" y="3744495"/>
            <a:ext cx="279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10253F"/>
                </a:solidFill>
              </a:rPr>
              <a:t>ESPERIENZA PROFESIONALI</a:t>
            </a:r>
            <a:endParaRPr lang="fr-FR" b="1" dirty="0">
              <a:solidFill>
                <a:srgbClr val="10253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65571" y="4146862"/>
            <a:ext cx="3397279" cy="3239863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200" b="1" dirty="0">
                <a:solidFill>
                  <a:srgbClr val="10253F"/>
                </a:solidFill>
                <a:effectLst/>
                <a:cs typeface="Calibri"/>
              </a:rPr>
              <a:t>FORMAZIONE</a:t>
            </a:r>
            <a:r>
              <a:rPr lang="fr-FR" sz="1200" b="1" dirty="0">
                <a:effectLst/>
                <a:cs typeface="Calibri"/>
              </a:rPr>
              <a:t> | </a:t>
            </a:r>
            <a:r>
              <a:rPr lang="fr-FR" sz="1200" b="1" dirty="0">
                <a:solidFill>
                  <a:schemeClr val="bg1"/>
                </a:solidFill>
                <a:effectLst/>
                <a:cs typeface="Calibri"/>
              </a:rPr>
              <a:t>2000 – 2003</a:t>
            </a:r>
          </a:p>
          <a:p>
            <a:r>
              <a:rPr lang="it-IT" sz="1200" dirty="0"/>
              <a:t>Descrivete le caratteristiche di questa formazione: qualifiche, opzioni della formazione, ecc …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cs typeface="Calibri"/>
              </a:rPr>
              <a:t>FORMAZIONE</a:t>
            </a:r>
            <a:r>
              <a:rPr lang="fr-FR" sz="1200" b="1" dirty="0">
                <a:cs typeface="Calibri"/>
              </a:rPr>
              <a:t> | </a:t>
            </a:r>
            <a:r>
              <a:rPr lang="fr-FR" sz="1200" b="1" dirty="0">
                <a:solidFill>
                  <a:schemeClr val="bg1"/>
                </a:solidFill>
                <a:cs typeface="Calibri"/>
              </a:rPr>
              <a:t>2000 – 2003</a:t>
            </a:r>
          </a:p>
          <a:p>
            <a:r>
              <a:rPr lang="it-IT" sz="1200" dirty="0"/>
              <a:t>Descrivete le caratteristiche di questa formazione: qualifiche, opzioni della formazione, ecc …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cs typeface="Calibri"/>
              </a:rPr>
              <a:t>FORMAZIONE</a:t>
            </a:r>
            <a:r>
              <a:rPr lang="fr-FR" sz="1200" b="1" dirty="0">
                <a:cs typeface="Calibri"/>
              </a:rPr>
              <a:t> | </a:t>
            </a:r>
            <a:r>
              <a:rPr lang="fr-FR" sz="1200" b="1" dirty="0">
                <a:solidFill>
                  <a:schemeClr val="bg1"/>
                </a:solidFill>
                <a:cs typeface="Calibri"/>
              </a:rPr>
              <a:t>2000 – 2003</a:t>
            </a:r>
          </a:p>
          <a:p>
            <a:r>
              <a:rPr lang="it-IT" sz="1200" dirty="0"/>
              <a:t>Descrivete le caratteristiche di questa formazione: qualifiche, opzioni della formazione, ecc …</a:t>
            </a:r>
            <a:endParaRPr lang="fr-FR" sz="1200" dirty="0">
              <a:effectLst/>
              <a:cs typeface="Calibri"/>
            </a:endParaRPr>
          </a:p>
          <a:p>
            <a:endParaRPr lang="fr-FR" sz="1200" dirty="0"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cs typeface="Calibri"/>
              </a:rPr>
              <a:t>FORMAZIONE</a:t>
            </a:r>
            <a:r>
              <a:rPr lang="fr-FR" sz="1200" b="1" dirty="0">
                <a:cs typeface="Calibri"/>
              </a:rPr>
              <a:t> | </a:t>
            </a:r>
            <a:r>
              <a:rPr lang="fr-FR" sz="1200" b="1" dirty="0">
                <a:solidFill>
                  <a:schemeClr val="bg1"/>
                </a:solidFill>
                <a:cs typeface="Calibri"/>
              </a:rPr>
              <a:t>2000 – 2003</a:t>
            </a:r>
          </a:p>
          <a:p>
            <a:r>
              <a:rPr lang="it-IT" sz="1200" dirty="0"/>
              <a:t>Descrivete le caratteristiche di questa formazione: qualifiche, opzioni della formazione, ecc …</a:t>
            </a:r>
          </a:p>
          <a:p>
            <a:endParaRPr lang="fr-FR" sz="1200" dirty="0">
              <a:effectLst/>
              <a:cs typeface="Calibri"/>
            </a:endParaRPr>
          </a:p>
          <a:p>
            <a:endParaRPr lang="fr-FR" sz="1200" dirty="0">
              <a:effectLst/>
              <a:cs typeface="Calibri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177328" y="3733312"/>
            <a:ext cx="1507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FORMAZIONE</a:t>
            </a:r>
          </a:p>
        </p:txBody>
      </p:sp>
      <p:grpSp>
        <p:nvGrpSpPr>
          <p:cNvPr id="18" name="Group 3"/>
          <p:cNvGrpSpPr/>
          <p:nvPr/>
        </p:nvGrpSpPr>
        <p:grpSpPr>
          <a:xfrm>
            <a:off x="222518" y="10011451"/>
            <a:ext cx="7069125" cy="498351"/>
            <a:chOff x="187809" y="2642164"/>
            <a:chExt cx="6410290" cy="461713"/>
          </a:xfrm>
        </p:grpSpPr>
        <p:pic>
          <p:nvPicPr>
            <p:cNvPr id="19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Rectangle 19"/>
            <p:cNvSpPr/>
            <p:nvPr/>
          </p:nvSpPr>
          <p:spPr>
            <a:xfrm>
              <a:off x="499379" y="2796076"/>
              <a:ext cx="2624820" cy="17109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PH" sz="12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VIA VITTORIA, 17 00187 ROMA</a:t>
              </a:r>
            </a:p>
          </p:txBody>
        </p:sp>
        <p:pic>
          <p:nvPicPr>
            <p:cNvPr id="21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0375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/>
            <p:cNvSpPr/>
            <p:nvPr/>
          </p:nvSpPr>
          <p:spPr>
            <a:xfrm>
              <a:off x="3384978" y="2749911"/>
              <a:ext cx="1165208" cy="2566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2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06 529658660</a:t>
              </a:r>
            </a:p>
          </p:txBody>
        </p:sp>
        <p:pic>
          <p:nvPicPr>
            <p:cNvPr id="23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/>
            <p:cNvSpPr/>
            <p:nvPr/>
          </p:nvSpPr>
          <p:spPr>
            <a:xfrm>
              <a:off x="5428586" y="2749910"/>
              <a:ext cx="1169513" cy="2566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2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0" y="8992252"/>
            <a:ext cx="7562850" cy="911750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510657" y="9073659"/>
            <a:ext cx="6571881" cy="72872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400" i="1" dirty="0">
                <a:solidFill>
                  <a:srgbClr val="FFFFFF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094764" y="7077844"/>
            <a:ext cx="1878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COMUNICAZIONE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094764" y="7423629"/>
            <a:ext cx="3336343" cy="997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200" dirty="0">
                <a:cs typeface="Calibri"/>
              </a:rPr>
              <a:t>Eccellente contatto con la clientela acquisita nel corso della mia esperienza di commerciale.</a:t>
            </a:r>
          </a:p>
        </p:txBody>
      </p:sp>
      <p:sp>
        <p:nvSpPr>
          <p:cNvPr id="2" name="Ellipse 1"/>
          <p:cNvSpPr/>
          <p:nvPr/>
        </p:nvSpPr>
        <p:spPr>
          <a:xfrm>
            <a:off x="3318932" y="1930399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3518334" y="1930399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3710539" y="1930399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3932561" y="1930399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3298625" y="2301891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8027" y="2301891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690232" y="2301891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3912254" y="2301891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298625" y="2659942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498027" y="2659942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690232" y="2659942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3912254" y="2659942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3298625" y="3039618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498027" y="3039618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90232" y="3039618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912254" y="3039618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6121399" y="1930399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320801" y="1930399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6513006" y="1930399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6735028" y="1930399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6121399" y="2301891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6320801" y="2301891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6513006" y="2301891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6735028" y="2301891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6121399" y="2676360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6320801" y="2676360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513006" y="2676360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6735028" y="2676360"/>
            <a:ext cx="141771" cy="152401"/>
          </a:xfrm>
          <a:prstGeom prst="ellipse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4094764" y="7889983"/>
            <a:ext cx="314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GESTIONE &amp; ORGANIZZAZIONE</a:t>
            </a: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094764" y="8248713"/>
            <a:ext cx="3371055" cy="64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200" dirty="0">
                <a:cs typeface="Calibri"/>
              </a:rPr>
              <a:t>Buona capacità di management e gestione del team acquisita come Manager presso XYZ. Gestione di 15 persone.</a:t>
            </a:r>
          </a:p>
        </p:txBody>
      </p:sp>
    </p:spTree>
    <p:extLst>
      <p:ext uri="{BB962C8B-B14F-4D97-AF65-F5344CB8AC3E}">
        <p14:creationId xmlns:p14="http://schemas.microsoft.com/office/powerpoint/2010/main" val="2674700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321</Words>
  <Application>Microsoft Macintosh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13</cp:revision>
  <dcterms:created xsi:type="dcterms:W3CDTF">2015-07-08T19:00:35Z</dcterms:created>
  <dcterms:modified xsi:type="dcterms:W3CDTF">2020-10-01T22:16:13Z</dcterms:modified>
</cp:coreProperties>
</file>