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26E48-EB5E-234A-91EE-3A1DBEDDDCB1}" v="1" dt="2020-10-01T22:16:11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4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944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6626E48-EB5E-234A-91EE-3A1DBEDDDCB1}"/>
    <pc:docChg chg="modSld">
      <pc:chgData name="Axel Maille" userId="065ad68c099279a8" providerId="LiveId" clId="{36626E48-EB5E-234A-91EE-3A1DBEDDDCB1}" dt="2020-10-01T22:16:11.687" v="0"/>
      <pc:docMkLst>
        <pc:docMk/>
      </pc:docMkLst>
      <pc:sldChg chg="modSp">
        <pc:chgData name="Axel Maille" userId="065ad68c099279a8" providerId="LiveId" clId="{36626E48-EB5E-234A-91EE-3A1DBEDDDCB1}" dt="2020-10-01T22:16:11.687" v="0"/>
        <pc:sldMkLst>
          <pc:docMk/>
          <pc:sldMk cId="267470002" sldId="256"/>
        </pc:sldMkLst>
        <pc:spChg chg="mod">
          <ac:chgData name="Axel Maille" userId="065ad68c099279a8" providerId="LiveId" clId="{36626E48-EB5E-234A-91EE-3A1DBEDDDCB1}" dt="2020-10-01T22:16:11.687" v="0"/>
          <ac:spMkLst>
            <pc:docMk/>
            <pc:sldMk cId="267470002" sldId="256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1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0CF-89D1-D146-AE5E-7BD04DC90C1D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3F88-2312-2643-A433-4FDE9D913C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74469"/>
            <a:ext cx="7562850" cy="3077155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335098" y="374469"/>
            <a:ext cx="5177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Mario </a:t>
            </a:r>
            <a:r>
              <a:rPr lang="en-US" sz="5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GARDINI</a:t>
            </a:r>
            <a:endParaRPr lang="fr-FR" sz="5400" dirty="0"/>
          </a:p>
        </p:txBody>
      </p:sp>
      <p:sp>
        <p:nvSpPr>
          <p:cNvPr id="10" name="Oval 16"/>
          <p:cNvSpPr/>
          <p:nvPr/>
        </p:nvSpPr>
        <p:spPr>
          <a:xfrm>
            <a:off x="227632" y="1520722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VOSTRA FOTO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68936"/>
              </p:ext>
            </p:extLst>
          </p:nvPr>
        </p:nvGraphicFramePr>
        <p:xfrm>
          <a:off x="1976448" y="1468595"/>
          <a:ext cx="5454660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72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INFORMATICA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>
                          <a:solidFill>
                            <a:srgbClr val="FFFFFF"/>
                          </a:solidFill>
                        </a:rPr>
                        <a:t>LINGUE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Inglese</a:t>
                      </a:r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fr-FR" sz="16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C1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Tedesco</a:t>
                      </a:r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A2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Italiano B1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Software</a:t>
                      </a:r>
                      <a:r>
                        <a:rPr lang="fr-FR" sz="1600" b="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189"/>
          <p:cNvSpPr txBox="1"/>
          <p:nvPr/>
        </p:nvSpPr>
        <p:spPr>
          <a:xfrm>
            <a:off x="227632" y="4146862"/>
            <a:ext cx="3824254" cy="46287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</a:p>
          <a:p>
            <a:endParaRPr lang="fr-FR" sz="12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r>
              <a:rPr lang="en-US" sz="1200" b="1" dirty="0">
                <a:solidFill>
                  <a:srgbClr val="10253F"/>
                </a:solidFill>
                <a:cs typeface="Calibri"/>
              </a:rPr>
              <a:t>NOME AZIENDA</a:t>
            </a:r>
            <a:r>
              <a:rPr lang="en-US" sz="1200" dirty="0">
                <a:solidFill>
                  <a:srgbClr val="000000"/>
                </a:solidFill>
                <a:cs typeface="Calibri"/>
              </a:rPr>
              <a:t>| </a:t>
            </a:r>
            <a:r>
              <a:rPr lang="en-US" sz="1200" b="1" dirty="0">
                <a:solidFill>
                  <a:schemeClr val="bg1"/>
                </a:solidFill>
                <a:cs typeface="Calibri"/>
              </a:rPr>
              <a:t>2000 – 2003 </a:t>
            </a:r>
          </a:p>
          <a:p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Titolo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en-US" sz="12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posizione</a:t>
            </a:r>
            <a:endParaRPr lang="fr-FR" sz="1200" b="1" dirty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r>
              <a:rPr lang="it-IT" sz="1200" dirty="0">
                <a:solidFill>
                  <a:srgbClr val="000000"/>
                </a:solidFill>
                <a:cs typeface="Calibri"/>
              </a:rPr>
              <a:t>Descrivete qui le funzioni che avete occupato per questa posizione. Descrivete anche i vostri incarichi e i risultati che avete ottenuto. </a:t>
            </a:r>
            <a:endParaRPr lang="fr-FR" sz="1200" dirty="0">
              <a:solidFill>
                <a:srgbClr val="000000"/>
              </a:solidFill>
              <a:cs typeface="Calibri"/>
            </a:endParaRPr>
          </a:p>
          <a:p>
            <a:endParaRPr lang="fr-FR" sz="1200" dirty="0">
              <a:solidFill>
                <a:srgbClr val="000000"/>
              </a:solidFill>
              <a:cs typeface="Calibri"/>
            </a:endParaRPr>
          </a:p>
          <a:p>
            <a:r>
              <a:rPr lang="fr-FR" sz="1200" dirty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383" y="3744495"/>
            <a:ext cx="279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10253F"/>
                </a:solidFill>
              </a:rPr>
              <a:t>ESPERIENZA PROFESIONALI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65571" y="4146862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rgbClr val="10253F"/>
                </a:solidFill>
                <a:effectLst/>
                <a:cs typeface="Calibri"/>
              </a:rPr>
              <a:t>FORMAZIONE</a:t>
            </a:r>
            <a:r>
              <a:rPr lang="fr-FR" sz="1200" b="1" dirty="0">
                <a:effectLst/>
                <a:cs typeface="Calibri"/>
              </a:rPr>
              <a:t> | </a:t>
            </a:r>
            <a:r>
              <a:rPr lang="fr-FR" sz="1200" b="1" dirty="0">
                <a:solidFill>
                  <a:schemeClr val="bg1"/>
                </a:solidFill>
                <a:effectLst/>
                <a:cs typeface="Calibri"/>
              </a:rPr>
              <a:t>2000 – 2003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</a:t>
            </a:r>
            <a:r>
              <a:rPr lang="fr-FR" sz="1200" b="1" dirty="0">
                <a:cs typeface="Calibri"/>
              </a:rPr>
              <a:t> 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</a:t>
            </a:r>
            <a:r>
              <a:rPr lang="fr-FR" sz="1200" b="1" dirty="0">
                <a:cs typeface="Calibri"/>
              </a:rPr>
              <a:t> 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  <a:endParaRPr lang="fr-FR" sz="1200" dirty="0">
              <a:effectLst/>
              <a:cs typeface="Calibri"/>
            </a:endParaRP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rgbClr val="10253F"/>
                </a:solidFill>
                <a:cs typeface="Calibri"/>
              </a:rPr>
              <a:t>FORMAZIONE</a:t>
            </a:r>
            <a:r>
              <a:rPr lang="fr-FR" sz="1200" b="1" dirty="0">
                <a:cs typeface="Calibri"/>
              </a:rPr>
              <a:t> | </a:t>
            </a:r>
            <a:r>
              <a:rPr lang="fr-FR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it-IT" sz="1200" dirty="0"/>
              <a:t>Descrivete le caratteristiche di questa formazione: qualifiche, opzioni della formazione, ecc …</a:t>
            </a:r>
          </a:p>
          <a:p>
            <a:endParaRPr lang="fr-FR" sz="1200" dirty="0">
              <a:effectLst/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77328" y="3733312"/>
            <a:ext cx="150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FORMAZIONE</a:t>
            </a:r>
          </a:p>
        </p:txBody>
      </p:sp>
      <p:grpSp>
        <p:nvGrpSpPr>
          <p:cNvPr id="18" name="Group 3"/>
          <p:cNvGrpSpPr/>
          <p:nvPr/>
        </p:nvGrpSpPr>
        <p:grpSpPr>
          <a:xfrm>
            <a:off x="222518" y="10011451"/>
            <a:ext cx="7069125" cy="498351"/>
            <a:chOff x="187809" y="2642164"/>
            <a:chExt cx="6410290" cy="461713"/>
          </a:xfrm>
        </p:grpSpPr>
        <p:pic>
          <p:nvPicPr>
            <p:cNvPr id="19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99379" y="2796076"/>
              <a:ext cx="2624820" cy="1710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VIA VITTORIA, 17 00187 ROMA</a:t>
              </a:r>
            </a:p>
          </p:txBody>
        </p:sp>
        <p:pic>
          <p:nvPicPr>
            <p:cNvPr id="21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384978" y="2749911"/>
              <a:ext cx="1165208" cy="2566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06 529658660</a:t>
              </a:r>
            </a:p>
          </p:txBody>
        </p:sp>
        <p:pic>
          <p:nvPicPr>
            <p:cNvPr id="23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428586" y="2749910"/>
              <a:ext cx="1169513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8992252"/>
            <a:ext cx="7562850" cy="91175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10657" y="9073659"/>
            <a:ext cx="6571881" cy="72872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400" i="1" dirty="0">
                <a:solidFill>
                  <a:srgbClr val="FFFFFF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094764" y="7077844"/>
            <a:ext cx="1878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COMUNICAZIONE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094764" y="7423629"/>
            <a:ext cx="3336343" cy="99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200" dirty="0">
                <a:cs typeface="Calibri"/>
              </a:rPr>
              <a:t>Eccellente contatto con la clientela acquisita nel corso della mia esperienza di commerciale.</a:t>
            </a:r>
          </a:p>
        </p:txBody>
      </p:sp>
      <p:sp>
        <p:nvSpPr>
          <p:cNvPr id="2" name="Ellipse 1"/>
          <p:cNvSpPr/>
          <p:nvPr/>
        </p:nvSpPr>
        <p:spPr>
          <a:xfrm>
            <a:off x="3318932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518334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710539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32561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298625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498027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690232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3912254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298625" y="2659942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3498027" y="2659942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3690232" y="2659942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912254" y="2659942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3298625" y="3039618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3498027" y="3039618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3690232" y="3039618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912254" y="3039618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121399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320801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13006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735028" y="1930399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121399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320801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13006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735028" y="2301891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121399" y="2676360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320801" y="2676360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513006" y="2676360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735028" y="2676360"/>
            <a:ext cx="141771" cy="15240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094764" y="7889983"/>
            <a:ext cx="314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GESTIONE &amp; ORGANIZZAZIONE</a:t>
            </a: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4094764" y="8248713"/>
            <a:ext cx="3371055" cy="647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sz="1200" dirty="0">
                <a:cs typeface="Calibri"/>
              </a:rPr>
              <a:t>Buona capacità di management e gestione del team acquisita come Manager presso XYZ. Gestione di 15 persone.</a:t>
            </a:r>
          </a:p>
        </p:txBody>
      </p:sp>
    </p:spTree>
    <p:extLst>
      <p:ext uri="{BB962C8B-B14F-4D97-AF65-F5344CB8AC3E}">
        <p14:creationId xmlns:p14="http://schemas.microsoft.com/office/powerpoint/2010/main" val="2674700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321</Words>
  <Application>Microsoft Macintosh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2015-07-08T19:00:35Z</dcterms:created>
  <dcterms:modified xsi:type="dcterms:W3CDTF">2020-10-01T22:16:13Z</dcterms:modified>
</cp:coreProperties>
</file>