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0253F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69DD06-FE08-9442-BD6D-CB6C5017C7B6}" v="1" dt="2020-10-01T22:15:56.0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7363"/>
    <p:restoredTop sz="96327"/>
  </p:normalViewPr>
  <p:slideViewPr>
    <p:cSldViewPr snapToGrid="0" snapToObjects="1">
      <p:cViewPr varScale="1">
        <p:scale>
          <a:sx n="82" d="100"/>
          <a:sy n="82" d="100"/>
        </p:scale>
        <p:origin x="4424" y="17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3569DD06-FE08-9442-BD6D-CB6C5017C7B6}"/>
    <pc:docChg chg="modSld">
      <pc:chgData name="Axel Maille" userId="065ad68c099279a8" providerId="LiveId" clId="{3569DD06-FE08-9442-BD6D-CB6C5017C7B6}" dt="2020-10-01T22:15:56.032" v="0"/>
      <pc:docMkLst>
        <pc:docMk/>
      </pc:docMkLst>
      <pc:sldChg chg="modSp">
        <pc:chgData name="Axel Maille" userId="065ad68c099279a8" providerId="LiveId" clId="{3569DD06-FE08-9442-BD6D-CB6C5017C7B6}" dt="2020-10-01T22:15:56.032" v="0"/>
        <pc:sldMkLst>
          <pc:docMk/>
          <pc:sldMk cId="492173161" sldId="256"/>
        </pc:sldMkLst>
        <pc:spChg chg="mod">
          <ac:chgData name="Axel Maille" userId="065ad68c099279a8" providerId="LiveId" clId="{3569DD06-FE08-9442-BD6D-CB6C5017C7B6}" dt="2020-10-01T22:15:56.032" v="0"/>
          <ac:spMkLst>
            <pc:docMk/>
            <pc:sldMk cId="492173161" sldId="256"/>
            <ac:spMk id="6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3280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8724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2090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2289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6826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483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5910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392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447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76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1137-52A8-E645-A9F2-E657784E56C9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F1B61-86FE-7C4D-A0AF-1CC3718BCF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7660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91137-52A8-E645-A9F2-E657784E56C9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F1B61-86FE-7C4D-A0AF-1CC3718BCF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28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84670" y="84662"/>
            <a:ext cx="7402582" cy="10550555"/>
          </a:xfrm>
          <a:prstGeom prst="roundRect">
            <a:avLst>
              <a:gd name="adj" fmla="val 5653"/>
            </a:avLst>
          </a:prstGeom>
          <a:solidFill>
            <a:srgbClr val="D9D9D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328296" y="8989743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 err="1">
                <a:latin typeface="Arial"/>
                <a:ea typeface="Calibri"/>
                <a:cs typeface="Times New Roman"/>
              </a:rPr>
              <a:t>Trattamento</a:t>
            </a:r>
            <a:r>
              <a:rPr lang="fr-FR" sz="1100" dirty="0">
                <a:latin typeface="Arial"/>
                <a:ea typeface="Calibri"/>
                <a:cs typeface="Times New Roman"/>
              </a:rPr>
              <a:t> </a:t>
            </a:r>
            <a:r>
              <a:rPr lang="fr-FR" sz="1100" dirty="0" err="1">
                <a:latin typeface="Arial"/>
                <a:ea typeface="Calibri"/>
                <a:cs typeface="Times New Roman"/>
              </a:rPr>
              <a:t>testi</a:t>
            </a:r>
            <a:endParaRPr lang="fr-FR" sz="1100" dirty="0"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dirty="0" err="1">
                <a:latin typeface="Arial"/>
                <a:ea typeface="Calibri"/>
                <a:cs typeface="Times New Roman"/>
              </a:rPr>
              <a:t>Foglio</a:t>
            </a:r>
            <a:r>
              <a:rPr lang="fr-FR" sz="1100" dirty="0">
                <a:latin typeface="Arial"/>
                <a:ea typeface="Calibri"/>
                <a:cs typeface="Times New Roman"/>
              </a:rPr>
              <a:t> Excel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7" name="Group 111"/>
          <p:cNvGrpSpPr/>
          <p:nvPr/>
        </p:nvGrpSpPr>
        <p:grpSpPr>
          <a:xfrm>
            <a:off x="1850996" y="9067939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8" name="Rectangle 7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pattFill prst="wdDnDiag">
              <a:fgClr>
                <a:schemeClr val="tx2">
                  <a:lumMod val="50000"/>
                </a:schemeClr>
              </a:fgClr>
              <a:bgClr>
                <a:prstClr val="white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114"/>
          <p:cNvGrpSpPr/>
          <p:nvPr/>
        </p:nvGrpSpPr>
        <p:grpSpPr>
          <a:xfrm>
            <a:off x="1850996" y="9301396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" name="Rectangle 1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pattFill prst="wdDnDiag">
              <a:fgClr>
                <a:schemeClr val="tx2">
                  <a:lumMod val="50000"/>
                </a:schemeClr>
              </a:fgClr>
              <a:bgClr>
                <a:prstClr val="white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17"/>
          <p:cNvGrpSpPr/>
          <p:nvPr/>
        </p:nvGrpSpPr>
        <p:grpSpPr>
          <a:xfrm>
            <a:off x="1850996" y="9534854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4" name="Rectangle 1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pattFill prst="wdDnDiag">
              <a:fgClr>
                <a:schemeClr val="tx2">
                  <a:lumMod val="50000"/>
                </a:schemeClr>
              </a:fgClr>
              <a:bgClr>
                <a:prstClr val="white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Group 120"/>
          <p:cNvGrpSpPr/>
          <p:nvPr/>
        </p:nvGrpSpPr>
        <p:grpSpPr>
          <a:xfrm>
            <a:off x="1850996" y="976831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7" name="Rectangle 1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pattFill prst="wdDnDiag">
              <a:fgClr>
                <a:schemeClr val="tx2">
                  <a:lumMod val="50000"/>
                </a:schemeClr>
              </a:fgClr>
              <a:bgClr>
                <a:prstClr val="white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oup 123"/>
          <p:cNvGrpSpPr/>
          <p:nvPr/>
        </p:nvGrpSpPr>
        <p:grpSpPr>
          <a:xfrm>
            <a:off x="1850996" y="1000177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0" name="Rectangle 1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pattFill prst="wdDnDiag">
              <a:fgClr>
                <a:schemeClr val="tx2">
                  <a:lumMod val="50000"/>
                </a:schemeClr>
              </a:fgClr>
              <a:bgClr>
                <a:prstClr val="white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3917875" y="8989743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 err="1">
                <a:latin typeface="Arial"/>
                <a:ea typeface="Calibri"/>
                <a:cs typeface="Times New Roman"/>
              </a:rPr>
              <a:t>Inglese</a:t>
            </a:r>
            <a:r>
              <a:rPr lang="fr-FR" sz="1100" dirty="0">
                <a:latin typeface="Arial"/>
                <a:ea typeface="Calibri"/>
                <a:cs typeface="Times New Roman"/>
              </a:rPr>
              <a:t> A1</a:t>
            </a:r>
          </a:p>
          <a:p>
            <a:pPr>
              <a:spcAft>
                <a:spcPts val="544"/>
              </a:spcAft>
            </a:pPr>
            <a:r>
              <a:rPr lang="fr-FR" sz="1100" dirty="0" err="1">
                <a:latin typeface="Arial"/>
                <a:ea typeface="Calibri"/>
                <a:cs typeface="Times New Roman"/>
              </a:rPr>
              <a:t>Tedesco</a:t>
            </a:r>
            <a:r>
              <a:rPr lang="fr-FR" sz="1100" dirty="0">
                <a:latin typeface="Arial"/>
                <a:ea typeface="Calibri"/>
                <a:cs typeface="Times New Roman"/>
              </a:rPr>
              <a:t> B1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Italiano B2</a:t>
            </a:r>
          </a:p>
          <a:p>
            <a:pPr>
              <a:spcAft>
                <a:spcPts val="544"/>
              </a:spcAft>
            </a:pPr>
            <a:r>
              <a:rPr lang="fr-FR" sz="1100" dirty="0" err="1">
                <a:latin typeface="Arial"/>
                <a:ea typeface="Calibri"/>
                <a:cs typeface="Times New Roman"/>
              </a:rPr>
              <a:t>Spagnolo</a:t>
            </a:r>
            <a:r>
              <a:rPr lang="fr-FR" sz="1100" dirty="0">
                <a:latin typeface="Arial"/>
                <a:ea typeface="Calibri"/>
                <a:cs typeface="Times New Roman"/>
              </a:rPr>
              <a:t> C1</a:t>
            </a:r>
          </a:p>
          <a:p>
            <a:pPr>
              <a:spcAft>
                <a:spcPts val="544"/>
              </a:spcAft>
            </a:pPr>
            <a:r>
              <a:rPr lang="fr-FR" sz="1100" dirty="0" err="1">
                <a:latin typeface="Arial"/>
                <a:ea typeface="Calibri"/>
                <a:cs typeface="Times New Roman"/>
              </a:rPr>
              <a:t>Portoghese</a:t>
            </a:r>
            <a:r>
              <a:rPr lang="fr-FR" sz="1100" dirty="0">
                <a:latin typeface="Arial"/>
                <a:ea typeface="Calibri"/>
                <a:cs typeface="Times New Roman"/>
              </a:rPr>
              <a:t> C2</a:t>
            </a:r>
          </a:p>
        </p:txBody>
      </p:sp>
      <p:grpSp>
        <p:nvGrpSpPr>
          <p:cNvPr id="23" name="Group 104"/>
          <p:cNvGrpSpPr/>
          <p:nvPr/>
        </p:nvGrpSpPr>
        <p:grpSpPr>
          <a:xfrm>
            <a:off x="5583243" y="9067939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4" name="Rectangle 2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Group 149"/>
          <p:cNvGrpSpPr/>
          <p:nvPr/>
        </p:nvGrpSpPr>
        <p:grpSpPr>
          <a:xfrm>
            <a:off x="5583243" y="9301396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7" name="Rectangle 2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Group 159"/>
          <p:cNvGrpSpPr/>
          <p:nvPr/>
        </p:nvGrpSpPr>
        <p:grpSpPr>
          <a:xfrm>
            <a:off x="5583243" y="9534854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0" name="Rectangle 2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oup 162"/>
          <p:cNvGrpSpPr/>
          <p:nvPr/>
        </p:nvGrpSpPr>
        <p:grpSpPr>
          <a:xfrm>
            <a:off x="5583243" y="976831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3" name="Rectangle 3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171"/>
          <p:cNvGrpSpPr/>
          <p:nvPr/>
        </p:nvGrpSpPr>
        <p:grpSpPr>
          <a:xfrm>
            <a:off x="5583243" y="1000177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6" name="Rectangle 3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38" name="ZoneTexte 37"/>
          <p:cNvSpPr txBox="1"/>
          <p:nvPr/>
        </p:nvSpPr>
        <p:spPr>
          <a:xfrm>
            <a:off x="337696" y="8620411"/>
            <a:ext cx="1511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INFORMATICA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3917875" y="8620411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LINGUE</a:t>
            </a:r>
          </a:p>
        </p:txBody>
      </p:sp>
      <p:cxnSp>
        <p:nvCxnSpPr>
          <p:cNvPr id="40" name="Connecteur droit 39"/>
          <p:cNvCxnSpPr/>
          <p:nvPr/>
        </p:nvCxnSpPr>
        <p:spPr>
          <a:xfrm>
            <a:off x="2215133" y="8866507"/>
            <a:ext cx="1351350" cy="0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5374893" y="8866507"/>
            <a:ext cx="1923837" cy="0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0" y="5877995"/>
            <a:ext cx="7562850" cy="237054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/>
          <p:cNvSpPr txBox="1"/>
          <p:nvPr/>
        </p:nvSpPr>
        <p:spPr>
          <a:xfrm>
            <a:off x="239389" y="6035225"/>
            <a:ext cx="30925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Mario </a:t>
            </a:r>
            <a:r>
              <a:rPr lang="fr-FR" sz="3600" b="1" dirty="0">
                <a:solidFill>
                  <a:srgbClr val="10253F"/>
                </a:solidFill>
              </a:rPr>
              <a:t>GARDINI</a:t>
            </a:r>
          </a:p>
        </p:txBody>
      </p:sp>
      <p:grpSp>
        <p:nvGrpSpPr>
          <p:cNvPr id="46" name="Group 3"/>
          <p:cNvGrpSpPr/>
          <p:nvPr/>
        </p:nvGrpSpPr>
        <p:grpSpPr>
          <a:xfrm>
            <a:off x="239389" y="5257329"/>
            <a:ext cx="7069125" cy="498351"/>
            <a:chOff x="187809" y="2642164"/>
            <a:chExt cx="6410290" cy="461713"/>
          </a:xfrm>
        </p:grpSpPr>
        <p:pic>
          <p:nvPicPr>
            <p:cNvPr id="47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809" y="2720231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8" name="Rectangle 47"/>
            <p:cNvSpPr/>
            <p:nvPr/>
          </p:nvSpPr>
          <p:spPr>
            <a:xfrm>
              <a:off x="499379" y="2796076"/>
              <a:ext cx="2624820" cy="15683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en-PH" sz="1100" dirty="0">
                  <a:solidFill>
                    <a:srgbClr val="7F7F7F"/>
                  </a:solidFill>
                  <a:latin typeface="Arial" pitchFamily="34" charset="0"/>
                  <a:cs typeface="Arial" pitchFamily="34" charset="0"/>
                </a:rPr>
                <a:t>VIA VITTORIA, 17 00187 ROMA</a:t>
              </a:r>
            </a:p>
          </p:txBody>
        </p:sp>
        <p:pic>
          <p:nvPicPr>
            <p:cNvPr id="49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0375" y="2715719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0" name="Rectangle 49"/>
            <p:cNvSpPr/>
            <p:nvPr/>
          </p:nvSpPr>
          <p:spPr>
            <a:xfrm>
              <a:off x="3384978" y="2749911"/>
              <a:ext cx="1165208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 dirty="0">
                  <a:solidFill>
                    <a:srgbClr val="7F7F7F"/>
                  </a:solidFill>
                  <a:latin typeface="Arial" pitchFamily="34" charset="0"/>
                  <a:cs typeface="Arial" pitchFamily="34" charset="0"/>
                </a:rPr>
                <a:t>06 529658660</a:t>
              </a:r>
            </a:p>
          </p:txBody>
        </p:sp>
        <p:pic>
          <p:nvPicPr>
            <p:cNvPr id="51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0758" y="2642164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2" name="Rectangle 51"/>
            <p:cNvSpPr/>
            <p:nvPr/>
          </p:nvSpPr>
          <p:spPr>
            <a:xfrm>
              <a:off x="5428586" y="2749910"/>
              <a:ext cx="116951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 dirty="0">
                  <a:solidFill>
                    <a:srgbClr val="7F7F7F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53" name="Oval 16"/>
          <p:cNvSpPr/>
          <p:nvPr/>
        </p:nvSpPr>
        <p:spPr>
          <a:xfrm>
            <a:off x="227632" y="6755046"/>
            <a:ext cx="1314254" cy="128331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200" dirty="0">
                <a:solidFill>
                  <a:srgbClr val="7F7F7F"/>
                </a:solidFill>
              </a:rPr>
              <a:t>VOSTRA</a:t>
            </a:r>
          </a:p>
          <a:p>
            <a:pPr algn="ctr"/>
            <a:r>
              <a:rPr lang="en-PH" sz="1200" dirty="0">
                <a:solidFill>
                  <a:srgbClr val="7F7F7F"/>
                </a:solidFill>
              </a:rPr>
              <a:t>FOTO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841595" y="7323060"/>
            <a:ext cx="5066515" cy="57259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it-IT" sz="1100" dirty="0">
                <a:solidFill>
                  <a:srgbClr val="7F7F7F"/>
                </a:solidFill>
                <a:latin typeface="Arial"/>
                <a:cs typeface="Arial"/>
              </a:rPr>
              <a:t>Descrivete brevemente il vostro percorso professionale, le vostre competenze chiave per la posizione ed i vostri obiettivi di carriera. Questa è in realtà un'introduzione alla vostra lettera di presentazione.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1722619" y="6836803"/>
            <a:ext cx="3035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>
                <a:solidFill>
                  <a:srgbClr val="10253F"/>
                </a:solidFill>
              </a:rPr>
              <a:t>Titolo</a:t>
            </a:r>
            <a:r>
              <a:rPr lang="fr-FR" dirty="0">
                <a:solidFill>
                  <a:srgbClr val="10253F"/>
                </a:solidFill>
              </a:rPr>
              <a:t> </a:t>
            </a:r>
            <a:r>
              <a:rPr lang="fr-FR" dirty="0" err="1">
                <a:solidFill>
                  <a:srgbClr val="10253F"/>
                </a:solidFill>
              </a:rPr>
              <a:t>della</a:t>
            </a:r>
            <a:r>
              <a:rPr lang="fr-FR" dirty="0">
                <a:solidFill>
                  <a:srgbClr val="10253F"/>
                </a:solidFill>
              </a:rPr>
              <a:t> </a:t>
            </a:r>
            <a:r>
              <a:rPr lang="fr-FR" dirty="0" err="1">
                <a:solidFill>
                  <a:srgbClr val="10253F"/>
                </a:solidFill>
              </a:rPr>
              <a:t>posizione</a:t>
            </a:r>
            <a:r>
              <a:rPr lang="fr-FR" dirty="0">
                <a:solidFill>
                  <a:srgbClr val="10253F"/>
                </a:solidFill>
              </a:rPr>
              <a:t> </a:t>
            </a:r>
            <a:r>
              <a:rPr lang="fr-FR" dirty="0" err="1">
                <a:solidFill>
                  <a:srgbClr val="10253F"/>
                </a:solidFill>
              </a:rPr>
              <a:t>ricercata</a:t>
            </a:r>
            <a:endParaRPr lang="fr-FR" dirty="0">
              <a:solidFill>
                <a:srgbClr val="10253F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27632" y="711519"/>
            <a:ext cx="3397279" cy="3239863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1200" b="1" dirty="0">
                <a:solidFill>
                  <a:srgbClr val="10253F"/>
                </a:solidFill>
                <a:cs typeface="Calibri"/>
              </a:rPr>
              <a:t>FORMAZIONE | 2003 | QUALIFICA| EQF 7 | CITTA’</a:t>
            </a:r>
          </a:p>
          <a:p>
            <a:r>
              <a:rPr lang="it-IT" sz="1200" dirty="0"/>
              <a:t>Descrivete le caratteristiche di questa formazione: qualifiche, opzioni della formazione, ecc …</a:t>
            </a:r>
          </a:p>
          <a:p>
            <a:endParaRPr lang="fr-FR" sz="1200" dirty="0">
              <a:effectLst/>
              <a:cs typeface="Calibri"/>
            </a:endParaRPr>
          </a:p>
          <a:p>
            <a:r>
              <a:rPr lang="fr-FR" sz="1200" b="1" dirty="0">
                <a:solidFill>
                  <a:srgbClr val="10253F"/>
                </a:solidFill>
                <a:cs typeface="Calibri"/>
              </a:rPr>
              <a:t>FORMAZIONE | 2003 | QUALIFICA| EQF 7 | CITTA’</a:t>
            </a:r>
          </a:p>
          <a:p>
            <a:r>
              <a:rPr lang="it-IT" sz="1200" dirty="0"/>
              <a:t>Descrivete le caratteristiche di questa formazione: qualifiche, opzioni della formazione, ecc …</a:t>
            </a:r>
          </a:p>
          <a:p>
            <a:endParaRPr lang="fr-FR" sz="1200" dirty="0">
              <a:effectLst/>
              <a:cs typeface="Calibri"/>
            </a:endParaRPr>
          </a:p>
          <a:p>
            <a:r>
              <a:rPr lang="fr-FR" sz="1200" b="1" dirty="0">
                <a:solidFill>
                  <a:srgbClr val="10253F"/>
                </a:solidFill>
                <a:cs typeface="Calibri"/>
              </a:rPr>
              <a:t>FORMAZIONE | 2003 | QUALIFICA| EQF 7 | CITTA’</a:t>
            </a:r>
          </a:p>
          <a:p>
            <a:r>
              <a:rPr lang="it-IT" sz="1200" dirty="0"/>
              <a:t>Descrivete le caratteristiche di questa formazione: qualifiche, opzioni della formazione, ecc …</a:t>
            </a:r>
          </a:p>
          <a:p>
            <a:endParaRPr lang="fr-FR" sz="1200" dirty="0">
              <a:cs typeface="Calibri"/>
            </a:endParaRPr>
          </a:p>
          <a:p>
            <a:r>
              <a:rPr lang="fr-FR" sz="1200" b="1" dirty="0">
                <a:solidFill>
                  <a:srgbClr val="10253F"/>
                </a:solidFill>
                <a:cs typeface="Calibri"/>
              </a:rPr>
              <a:t>FORMAZIONE | 2003 | QUALIFICA| EQF 7 | CITTA’</a:t>
            </a:r>
          </a:p>
          <a:p>
            <a:r>
              <a:rPr lang="it-IT" sz="1200" dirty="0"/>
              <a:t>Descrivete le caratteristiche di questa formazione: qualifiche, opzioni della formazione, ecc …</a:t>
            </a:r>
          </a:p>
          <a:p>
            <a:endParaRPr lang="fr-FR" sz="1200" dirty="0">
              <a:effectLst/>
              <a:cs typeface="Calibri"/>
            </a:endParaRPr>
          </a:p>
          <a:p>
            <a:endParaRPr lang="fr-FR" sz="1200" dirty="0">
              <a:effectLst/>
              <a:cs typeface="Calibri"/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239389" y="314298"/>
            <a:ext cx="1507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10253F"/>
                </a:solidFill>
              </a:rPr>
              <a:t>FORMAZIONE</a:t>
            </a:r>
          </a:p>
        </p:txBody>
      </p:sp>
      <p:sp>
        <p:nvSpPr>
          <p:cNvPr id="58" name="Text Box 189"/>
          <p:cNvSpPr txBox="1"/>
          <p:nvPr/>
        </p:nvSpPr>
        <p:spPr>
          <a:xfrm>
            <a:off x="3624911" y="711519"/>
            <a:ext cx="3824254" cy="369122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dirty="0">
                <a:solidFill>
                  <a:srgbClr val="10253F"/>
                </a:solidFill>
                <a:cs typeface="Calibri"/>
              </a:rPr>
              <a:t>NOME AZIENDA</a:t>
            </a:r>
            <a:r>
              <a:rPr lang="en-US" sz="1200" dirty="0">
                <a:solidFill>
                  <a:srgbClr val="000000"/>
                </a:solidFill>
                <a:cs typeface="Calibri"/>
              </a:rPr>
              <a:t>| </a:t>
            </a:r>
            <a:r>
              <a:rPr lang="en-US" sz="1200" b="1" dirty="0">
                <a:solidFill>
                  <a:srgbClr val="000000"/>
                </a:solidFill>
                <a:cs typeface="Calibri"/>
              </a:rPr>
              <a:t>2000 – 2003 </a:t>
            </a:r>
          </a:p>
          <a:p>
            <a:r>
              <a:rPr lang="en-US" sz="12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Titolo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en-US" sz="12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della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en-US" sz="12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posizione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| CITTA’| PAESE</a:t>
            </a:r>
            <a:endParaRPr lang="fr-FR" sz="1200" b="1" dirty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r>
              <a:rPr lang="it-IT" sz="1200" dirty="0">
                <a:solidFill>
                  <a:srgbClr val="000000"/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200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r>
              <a:rPr lang="en-US" sz="1200" b="1" dirty="0">
                <a:solidFill>
                  <a:srgbClr val="10253F"/>
                </a:solidFill>
                <a:cs typeface="Calibri"/>
              </a:rPr>
              <a:t>NOME AZIENDA</a:t>
            </a:r>
            <a:r>
              <a:rPr lang="en-US" sz="1200" dirty="0">
                <a:solidFill>
                  <a:srgbClr val="000000"/>
                </a:solidFill>
                <a:cs typeface="Calibri"/>
              </a:rPr>
              <a:t>| </a:t>
            </a:r>
            <a:r>
              <a:rPr lang="en-US" sz="1200" b="1" dirty="0">
                <a:solidFill>
                  <a:srgbClr val="000000"/>
                </a:solidFill>
                <a:cs typeface="Calibri"/>
              </a:rPr>
              <a:t>2000 – 2003 </a:t>
            </a:r>
          </a:p>
          <a:p>
            <a:r>
              <a:rPr lang="en-US" sz="12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Titolo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en-US" sz="12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della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en-US" sz="12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posizione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| CITTA’| PAESE</a:t>
            </a:r>
            <a:endParaRPr lang="fr-FR" sz="1200" b="1" dirty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r>
              <a:rPr lang="it-IT" sz="1200" dirty="0">
                <a:solidFill>
                  <a:srgbClr val="000000"/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200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r>
              <a:rPr lang="en-US" sz="1200" b="1" dirty="0">
                <a:solidFill>
                  <a:srgbClr val="10253F"/>
                </a:solidFill>
                <a:cs typeface="Calibri"/>
              </a:rPr>
              <a:t>NOME AZIENDA</a:t>
            </a:r>
            <a:r>
              <a:rPr lang="en-US" sz="1200" dirty="0">
                <a:solidFill>
                  <a:srgbClr val="000000"/>
                </a:solidFill>
                <a:cs typeface="Calibri"/>
              </a:rPr>
              <a:t>| </a:t>
            </a:r>
            <a:r>
              <a:rPr lang="en-US" sz="1200" b="1" dirty="0">
                <a:solidFill>
                  <a:srgbClr val="000000"/>
                </a:solidFill>
                <a:cs typeface="Calibri"/>
              </a:rPr>
              <a:t>2000 – 2003 </a:t>
            </a:r>
          </a:p>
          <a:p>
            <a:r>
              <a:rPr lang="en-US" sz="12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Titolo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en-US" sz="12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della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en-US" sz="1200" b="1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posizione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| CITTA’| PAESE</a:t>
            </a:r>
            <a:endParaRPr lang="fr-FR" sz="1200" b="1" dirty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r>
              <a:rPr lang="it-IT" sz="1200" dirty="0">
                <a:solidFill>
                  <a:srgbClr val="000000"/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3633662" y="309152"/>
            <a:ext cx="2794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10253F"/>
                </a:solidFill>
              </a:rPr>
              <a:t>ESPERIENZA PROFESIONALI</a:t>
            </a:r>
          </a:p>
        </p:txBody>
      </p:sp>
      <p:cxnSp>
        <p:nvCxnSpPr>
          <p:cNvPr id="64" name="Connecteur droit 63"/>
          <p:cNvCxnSpPr/>
          <p:nvPr/>
        </p:nvCxnSpPr>
        <p:spPr>
          <a:xfrm>
            <a:off x="84670" y="5152316"/>
            <a:ext cx="7402582" cy="0"/>
          </a:xfrm>
          <a:prstGeom prst="line">
            <a:avLst/>
          </a:prstGeom>
          <a:ln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ZoneTexte 61"/>
          <p:cNvSpPr txBox="1"/>
          <p:nvPr/>
        </p:nvSpPr>
        <p:spPr>
          <a:xfrm>
            <a:off x="239389" y="3783757"/>
            <a:ext cx="1878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10253F"/>
                </a:solidFill>
              </a:rPr>
              <a:t>COMUNICAZIONE</a:t>
            </a:r>
          </a:p>
        </p:txBody>
      </p:sp>
      <p:sp>
        <p:nvSpPr>
          <p:cNvPr id="63" name="Text Box 189"/>
          <p:cNvSpPr txBox="1"/>
          <p:nvPr/>
        </p:nvSpPr>
        <p:spPr>
          <a:xfrm>
            <a:off x="227632" y="4153089"/>
            <a:ext cx="3249942" cy="62054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14400">
              <a:defRPr/>
            </a:pPr>
            <a:r>
              <a:rPr lang="it-IT" sz="1200" dirty="0">
                <a:solidFill>
                  <a:schemeClr val="tx1"/>
                </a:solidFill>
                <a:cs typeface="Calibri"/>
              </a:rPr>
              <a:t>Eccellente contatto con la clientela acquisita nel corso della mia esperienza di commerciale.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3608580" y="4021597"/>
            <a:ext cx="3145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10253F"/>
                </a:solidFill>
              </a:rPr>
              <a:t>GESTIONE &amp; ORGANIZZAZIONE</a:t>
            </a:r>
          </a:p>
        </p:txBody>
      </p:sp>
      <p:sp>
        <p:nvSpPr>
          <p:cNvPr id="66" name="Text Box 189"/>
          <p:cNvSpPr txBox="1"/>
          <p:nvPr/>
        </p:nvSpPr>
        <p:spPr>
          <a:xfrm>
            <a:off x="3586824" y="4357445"/>
            <a:ext cx="3711906" cy="75486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14400">
              <a:defRPr/>
            </a:pPr>
            <a:r>
              <a:rPr lang="it-IT" sz="11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Buona capacità di management e gestione del team acquisita come Manager presso XYZ. Gestione di 15 persone.</a:t>
            </a:r>
          </a:p>
        </p:txBody>
      </p:sp>
    </p:spTree>
    <p:extLst>
      <p:ext uri="{BB962C8B-B14F-4D97-AF65-F5344CB8AC3E}">
        <p14:creationId xmlns:p14="http://schemas.microsoft.com/office/powerpoint/2010/main" val="4921731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326</Words>
  <Application>Microsoft Macintosh PowerPoint</Application>
  <PresentationFormat>Personnalisé</PresentationFormat>
  <Paragraphs>48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10</cp:revision>
  <dcterms:created xsi:type="dcterms:W3CDTF">2015-07-08T18:48:07Z</dcterms:created>
  <dcterms:modified xsi:type="dcterms:W3CDTF">2020-10-01T22:15:58Z</dcterms:modified>
</cp:coreProperties>
</file>