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0253F"/>
    <a:srgbClr val="D0C0AB"/>
    <a:srgbClr val="AD8F67"/>
    <a:srgbClr val="D2533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1439"/>
    <p:restoredTop sz="94674"/>
  </p:normalViewPr>
  <p:slideViewPr>
    <p:cSldViewPr snapToGrid="0" snapToObjects="1">
      <p:cViewPr>
        <p:scale>
          <a:sx n="80" d="100"/>
          <a:sy n="80" d="100"/>
        </p:scale>
        <p:origin x="-210" y="48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6278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5484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6649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5518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8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04/12/2016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1308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04/12/2016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26378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04/12/2016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4347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04/12/2016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8636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04/12/2016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3619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04/12/2016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8879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E11FF-F693-BC41-9730-1B67DD53DEC7}" type="datetimeFigureOut">
              <a:rPr lang="fr-FR" smtClean="0"/>
              <a:pPr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AB5DB-B100-D94A-B69A-E91F43356173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5489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4842235"/>
          </a:xfrm>
          <a:prstGeom prst="rect">
            <a:avLst/>
          </a:prstGeom>
          <a:solidFill>
            <a:srgbClr val="D2533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4833757"/>
            <a:ext cx="7562850" cy="134540"/>
          </a:xfrm>
          <a:prstGeom prst="rect">
            <a:avLst/>
          </a:prstGeom>
          <a:solidFill>
            <a:srgbClr val="AD8F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4968297"/>
            <a:ext cx="7562850" cy="162202"/>
          </a:xfrm>
          <a:prstGeom prst="rect">
            <a:avLst/>
          </a:prstGeom>
          <a:solidFill>
            <a:srgbClr val="D0C0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841596" y="0"/>
            <a:ext cx="3092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chemeClr val="bg1"/>
                </a:solidFill>
              </a:rPr>
              <a:t>Mario </a:t>
            </a:r>
            <a:r>
              <a:rPr lang="fr-FR" sz="3600" b="1" dirty="0" smtClean="0">
                <a:solidFill>
                  <a:srgbClr val="10253F"/>
                </a:solidFill>
              </a:rPr>
              <a:t>GARDINI</a:t>
            </a:r>
            <a:endParaRPr lang="fr-FR" sz="3600" b="1" dirty="0">
              <a:solidFill>
                <a:srgbClr val="10253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8896" y="336825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 err="1" smtClean="0">
                <a:latin typeface="Arial"/>
                <a:ea typeface="Calibri"/>
                <a:cs typeface="Times New Roman"/>
              </a:rPr>
              <a:t>Trattamento</a:t>
            </a:r>
            <a:r>
              <a:rPr lang="fr-FR" sz="1100" dirty="0" smtClean="0">
                <a:latin typeface="Arial"/>
                <a:ea typeface="Calibri"/>
                <a:cs typeface="Times New Roman"/>
              </a:rPr>
              <a:t> </a:t>
            </a:r>
            <a:r>
              <a:rPr lang="fr-FR" sz="1100" dirty="0" err="1" smtClean="0">
                <a:latin typeface="Arial"/>
                <a:ea typeface="Calibri"/>
                <a:cs typeface="Times New Roman"/>
              </a:rPr>
              <a:t>testi</a:t>
            </a:r>
            <a:endParaRPr lang="fr-FR" sz="1100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dirty="0" err="1" smtClean="0">
                <a:latin typeface="Arial"/>
                <a:ea typeface="Calibri"/>
                <a:cs typeface="Times New Roman"/>
              </a:rPr>
              <a:t>Foglio</a:t>
            </a:r>
            <a:r>
              <a:rPr lang="fr-FR" sz="1100" dirty="0" smtClean="0">
                <a:latin typeface="Arial"/>
                <a:ea typeface="Calibri"/>
                <a:cs typeface="Times New Roman"/>
              </a:rPr>
              <a:t> Excel</a:t>
            </a:r>
            <a:endParaRPr lang="fr-FR" sz="1100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dirty="0" smtClean="0">
                <a:latin typeface="Arial"/>
                <a:ea typeface="Calibri"/>
                <a:cs typeface="Times New Roman"/>
              </a:rPr>
              <a:t>Illustrator</a:t>
            </a:r>
            <a:endParaRPr lang="fr-FR" sz="1100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dirty="0" smtClean="0">
                <a:latin typeface="Arial"/>
                <a:ea typeface="Calibri"/>
                <a:cs typeface="Times New Roman"/>
              </a:rPr>
              <a:t>Dreamweaver</a:t>
            </a:r>
            <a:endParaRPr lang="fr-FR" sz="1100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9" name="Group 111"/>
          <p:cNvGrpSpPr/>
          <p:nvPr/>
        </p:nvGrpSpPr>
        <p:grpSpPr>
          <a:xfrm>
            <a:off x="1841596" y="344645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" name="Rectangle 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4"/>
          <p:cNvGrpSpPr/>
          <p:nvPr/>
        </p:nvGrpSpPr>
        <p:grpSpPr>
          <a:xfrm>
            <a:off x="1841596" y="367990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" name="Rectangle 1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17"/>
          <p:cNvGrpSpPr/>
          <p:nvPr/>
        </p:nvGrpSpPr>
        <p:grpSpPr>
          <a:xfrm>
            <a:off x="1841596" y="391336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6" name="Rectangle 1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oup 120"/>
          <p:cNvGrpSpPr/>
          <p:nvPr/>
        </p:nvGrpSpPr>
        <p:grpSpPr>
          <a:xfrm>
            <a:off x="1841596" y="4146822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9" name="Rectangle 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123"/>
          <p:cNvGrpSpPr/>
          <p:nvPr/>
        </p:nvGrpSpPr>
        <p:grpSpPr>
          <a:xfrm>
            <a:off x="1841596" y="438028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2" name="Rectangle 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3908475" y="3368254"/>
            <a:ext cx="1886837" cy="1203408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 err="1" smtClean="0">
                <a:latin typeface="Arial"/>
                <a:ea typeface="Calibri"/>
                <a:cs typeface="Times New Roman"/>
              </a:rPr>
              <a:t>Inglese</a:t>
            </a:r>
            <a:r>
              <a:rPr lang="fr-FR" sz="1100" dirty="0" smtClean="0">
                <a:latin typeface="Arial"/>
                <a:ea typeface="Calibri"/>
                <a:cs typeface="Times New Roman"/>
              </a:rPr>
              <a:t> </a:t>
            </a:r>
            <a:r>
              <a:rPr lang="fr-FR" sz="1100" dirty="0" smtClean="0">
                <a:latin typeface="Arial"/>
                <a:ea typeface="Calibri"/>
                <a:cs typeface="Times New Roman"/>
              </a:rPr>
              <a:t>A1</a:t>
            </a:r>
            <a:endParaRPr lang="fr-FR" sz="1100" dirty="0" smtClean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dirty="0" err="1" smtClean="0">
                <a:latin typeface="Arial"/>
                <a:ea typeface="Calibri"/>
                <a:cs typeface="Times New Roman"/>
              </a:rPr>
              <a:t>Tedesco</a:t>
            </a:r>
            <a:r>
              <a:rPr lang="fr-FR" sz="1100" dirty="0" smtClean="0">
                <a:latin typeface="Arial"/>
                <a:ea typeface="Calibri"/>
                <a:cs typeface="Times New Roman"/>
              </a:rPr>
              <a:t> B1</a:t>
            </a:r>
            <a:endParaRPr lang="fr-FR" sz="1100" dirty="0" smtClean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dirty="0" smtClean="0">
                <a:latin typeface="Arial"/>
                <a:ea typeface="Calibri"/>
                <a:cs typeface="Times New Roman"/>
              </a:rPr>
              <a:t>Italiano </a:t>
            </a:r>
            <a:r>
              <a:rPr lang="fr-FR" sz="1100" dirty="0" smtClean="0">
                <a:latin typeface="Arial"/>
                <a:ea typeface="Calibri"/>
                <a:cs typeface="Times New Roman"/>
              </a:rPr>
              <a:t>B2</a:t>
            </a:r>
          </a:p>
          <a:p>
            <a:pPr>
              <a:spcAft>
                <a:spcPts val="544"/>
              </a:spcAft>
            </a:pPr>
            <a:r>
              <a:rPr lang="fr-FR" sz="1100" dirty="0" err="1" smtClean="0">
                <a:latin typeface="Arial"/>
                <a:ea typeface="Calibri"/>
                <a:cs typeface="Times New Roman"/>
              </a:rPr>
              <a:t>Spagnolo</a:t>
            </a:r>
            <a:r>
              <a:rPr lang="fr-FR" sz="1100" dirty="0" smtClean="0">
                <a:latin typeface="Arial"/>
                <a:ea typeface="Calibri"/>
                <a:cs typeface="Times New Roman"/>
              </a:rPr>
              <a:t> C1</a:t>
            </a:r>
            <a:endParaRPr lang="fr-FR" sz="1100" dirty="0" smtClean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dirty="0" err="1" smtClean="0">
                <a:latin typeface="Arial"/>
                <a:ea typeface="Calibri"/>
                <a:cs typeface="Times New Roman"/>
              </a:rPr>
              <a:t>Portoghese</a:t>
            </a:r>
            <a:r>
              <a:rPr lang="fr-FR" sz="1100" dirty="0" smtClean="0">
                <a:latin typeface="Arial"/>
                <a:ea typeface="Calibri"/>
                <a:cs typeface="Times New Roman"/>
              </a:rPr>
              <a:t> C2</a:t>
            </a:r>
            <a:endParaRPr lang="fr-FR" sz="1100" dirty="0">
              <a:latin typeface="Arial"/>
              <a:ea typeface="Calibri"/>
              <a:cs typeface="Times New Roman"/>
            </a:endParaRPr>
          </a:p>
        </p:txBody>
      </p:sp>
      <p:grpSp>
        <p:nvGrpSpPr>
          <p:cNvPr id="25" name="Group 104"/>
          <p:cNvGrpSpPr/>
          <p:nvPr/>
        </p:nvGrpSpPr>
        <p:grpSpPr>
          <a:xfrm>
            <a:off x="5573843" y="344645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6" name="Rectangle 2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oup 149"/>
          <p:cNvGrpSpPr/>
          <p:nvPr/>
        </p:nvGrpSpPr>
        <p:grpSpPr>
          <a:xfrm>
            <a:off x="5573843" y="367990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9" name="Rectangle 2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159"/>
          <p:cNvGrpSpPr/>
          <p:nvPr/>
        </p:nvGrpSpPr>
        <p:grpSpPr>
          <a:xfrm>
            <a:off x="5573843" y="391336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2" name="Rectangle 3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Group 162"/>
          <p:cNvGrpSpPr/>
          <p:nvPr/>
        </p:nvGrpSpPr>
        <p:grpSpPr>
          <a:xfrm>
            <a:off x="5573843" y="4146822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5" name="Rectangle 3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Group 171"/>
          <p:cNvGrpSpPr/>
          <p:nvPr/>
        </p:nvGrpSpPr>
        <p:grpSpPr>
          <a:xfrm>
            <a:off x="5573843" y="438028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8" name="Rectangle 3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40" name="ZoneTexte 39"/>
          <p:cNvSpPr txBox="1"/>
          <p:nvPr/>
        </p:nvSpPr>
        <p:spPr>
          <a:xfrm>
            <a:off x="328296" y="2998922"/>
            <a:ext cx="1259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rgbClr val="FFFFFF"/>
                </a:solidFill>
              </a:rPr>
              <a:t>Informatica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3908475" y="299892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FFFF"/>
                </a:solidFill>
              </a:rPr>
              <a:t>Lingue</a:t>
            </a:r>
            <a:endParaRPr lang="fr-FR" dirty="0">
              <a:solidFill>
                <a:srgbClr val="FFFFFF"/>
              </a:solidFill>
            </a:endParaRPr>
          </a:p>
        </p:txBody>
      </p:sp>
      <p:cxnSp>
        <p:nvCxnSpPr>
          <p:cNvPr id="43" name="Connecteur droit 42"/>
          <p:cNvCxnSpPr/>
          <p:nvPr/>
        </p:nvCxnSpPr>
        <p:spPr>
          <a:xfrm>
            <a:off x="2205733" y="3245018"/>
            <a:ext cx="1351350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5365493" y="3245018"/>
            <a:ext cx="1923837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16"/>
          <p:cNvSpPr/>
          <p:nvPr/>
        </p:nvSpPr>
        <p:spPr>
          <a:xfrm>
            <a:off x="227632" y="800371"/>
            <a:ext cx="1314254" cy="12833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200" dirty="0" smtClean="0">
                <a:solidFill>
                  <a:schemeClr val="tx1"/>
                </a:solidFill>
              </a:rPr>
              <a:t>VOSTRA</a:t>
            </a:r>
            <a:endParaRPr lang="en-PH" sz="1200" dirty="0" smtClean="0">
              <a:solidFill>
                <a:schemeClr val="tx1"/>
              </a:solidFill>
            </a:endParaRPr>
          </a:p>
          <a:p>
            <a:pPr algn="ctr"/>
            <a:r>
              <a:rPr lang="en-PH" sz="1200" dirty="0" smtClean="0">
                <a:solidFill>
                  <a:schemeClr val="tx1"/>
                </a:solidFill>
              </a:rPr>
              <a:t>F</a:t>
            </a:r>
            <a:r>
              <a:rPr lang="en-PH" sz="1200" dirty="0" smtClean="0">
                <a:solidFill>
                  <a:schemeClr val="tx1"/>
                </a:solidFill>
              </a:rPr>
              <a:t>OTO</a:t>
            </a:r>
            <a:endParaRPr lang="en-PH" sz="12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841595" y="1368385"/>
            <a:ext cx="5066515" cy="57259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it-IT" sz="1100" dirty="0" smtClean="0">
                <a:solidFill>
                  <a:srgbClr val="FFFFFF"/>
                </a:solidFill>
                <a:latin typeface="Arial"/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1722619" y="882128"/>
            <a:ext cx="3035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rgbClr val="FFFFFF"/>
                </a:solidFill>
              </a:rPr>
              <a:t>Titolo</a:t>
            </a:r>
            <a:r>
              <a:rPr lang="fr-FR" dirty="0" smtClean="0">
                <a:solidFill>
                  <a:srgbClr val="FFFFFF"/>
                </a:solidFill>
              </a:rPr>
              <a:t> </a:t>
            </a:r>
            <a:r>
              <a:rPr lang="fr-FR" dirty="0" err="1" smtClean="0">
                <a:solidFill>
                  <a:srgbClr val="FFFFFF"/>
                </a:solidFill>
              </a:rPr>
              <a:t>della</a:t>
            </a:r>
            <a:r>
              <a:rPr lang="fr-FR" dirty="0" smtClean="0">
                <a:solidFill>
                  <a:srgbClr val="FFFFFF"/>
                </a:solidFill>
              </a:rPr>
              <a:t> </a:t>
            </a:r>
            <a:r>
              <a:rPr lang="fr-FR" dirty="0" err="1" smtClean="0">
                <a:solidFill>
                  <a:srgbClr val="FFFFFF"/>
                </a:solidFill>
              </a:rPr>
              <a:t>posizione</a:t>
            </a:r>
            <a:r>
              <a:rPr lang="fr-FR" dirty="0" smtClean="0">
                <a:solidFill>
                  <a:srgbClr val="FFFFFF"/>
                </a:solidFill>
              </a:rPr>
              <a:t> </a:t>
            </a:r>
            <a:r>
              <a:rPr lang="fr-FR" dirty="0" err="1" smtClean="0">
                <a:solidFill>
                  <a:srgbClr val="FFFFFF"/>
                </a:solidFill>
              </a:rPr>
              <a:t>ricercata</a:t>
            </a:r>
            <a:endParaRPr lang="fr-FR" dirty="0">
              <a:solidFill>
                <a:srgbClr val="FFFFFF"/>
              </a:solidFill>
            </a:endParaRPr>
          </a:p>
        </p:txBody>
      </p:sp>
      <p:grpSp>
        <p:nvGrpSpPr>
          <p:cNvPr id="50" name="Group 3"/>
          <p:cNvGrpSpPr/>
          <p:nvPr/>
        </p:nvGrpSpPr>
        <p:grpSpPr>
          <a:xfrm>
            <a:off x="227632" y="2233669"/>
            <a:ext cx="7069125" cy="498351"/>
            <a:chOff x="187809" y="2642164"/>
            <a:chExt cx="6410290" cy="461713"/>
          </a:xfrm>
        </p:grpSpPr>
        <p:pic>
          <p:nvPicPr>
            <p:cNvPr id="51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809" y="2720231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Rectangle 51"/>
            <p:cNvSpPr/>
            <p:nvPr/>
          </p:nvSpPr>
          <p:spPr>
            <a:xfrm>
              <a:off x="499379" y="2796076"/>
              <a:ext cx="2624820" cy="15683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PH" sz="1100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VIA VITTORIA, 17 00187 ROMA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3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7677" y="2715719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4" name="Rectangle 53"/>
            <p:cNvSpPr/>
            <p:nvPr/>
          </p:nvSpPr>
          <p:spPr>
            <a:xfrm>
              <a:off x="3551805" y="2749911"/>
              <a:ext cx="1165208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06 529658660</a:t>
              </a:r>
            </a:p>
          </p:txBody>
        </p:sp>
        <p:pic>
          <p:nvPicPr>
            <p:cNvPr id="55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 xmlns="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0758" y="2642164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Rectangle 55"/>
            <p:cNvSpPr/>
            <p:nvPr/>
          </p:nvSpPr>
          <p:spPr>
            <a:xfrm>
              <a:off x="5428586" y="2749910"/>
              <a:ext cx="116951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57" name="Rectangle 56"/>
          <p:cNvSpPr/>
          <p:nvPr/>
        </p:nvSpPr>
        <p:spPr>
          <a:xfrm>
            <a:off x="3796691" y="5228646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58" name="Rectangle 57"/>
          <p:cNvSpPr/>
          <p:nvPr/>
        </p:nvSpPr>
        <p:spPr>
          <a:xfrm>
            <a:off x="132051" y="5228646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59" name="Rectangle 58"/>
          <p:cNvSpPr/>
          <p:nvPr/>
        </p:nvSpPr>
        <p:spPr>
          <a:xfrm>
            <a:off x="670099" y="5235195"/>
            <a:ext cx="1666227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FORMAZIONE</a:t>
            </a:r>
            <a:endParaRPr lang="en-PH" sz="1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0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7112" y="5228646"/>
            <a:ext cx="385318" cy="3771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Rectangle 60"/>
          <p:cNvSpPr/>
          <p:nvPr/>
        </p:nvSpPr>
        <p:spPr>
          <a:xfrm>
            <a:off x="132051" y="5748653"/>
            <a:ext cx="3397279" cy="3239863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200" b="1" dirty="0" smtClean="0">
                <a:cs typeface="Calibri"/>
              </a:rPr>
              <a:t>FORMAZIONE| </a:t>
            </a:r>
            <a:r>
              <a:rPr lang="fr-FR" sz="1200" b="1" dirty="0">
                <a:cs typeface="Calibri"/>
              </a:rPr>
              <a:t>2003 | </a:t>
            </a:r>
            <a:r>
              <a:rPr lang="fr-FR" sz="1200" b="1" dirty="0" smtClean="0">
                <a:cs typeface="Calibri"/>
              </a:rPr>
              <a:t>QUALIFICA| EQF 7 </a:t>
            </a:r>
            <a:r>
              <a:rPr lang="fr-FR" sz="1200" b="1" dirty="0">
                <a:cs typeface="Calibri"/>
              </a:rPr>
              <a:t>| </a:t>
            </a:r>
            <a:r>
              <a:rPr lang="fr-FR" sz="1200" b="1" dirty="0" smtClean="0">
                <a:cs typeface="Calibri"/>
              </a:rPr>
              <a:t>CITTA’</a:t>
            </a:r>
            <a:endParaRPr lang="fr-FR" sz="1200" b="1" dirty="0">
              <a:cs typeface="Calibri"/>
            </a:endParaRPr>
          </a:p>
          <a:p>
            <a:r>
              <a:rPr lang="it-IT" sz="1200" dirty="0" smtClean="0"/>
              <a:t>Descrivete le caratteristiche di questa formazione: qualifiche, opzioni della formazione, ecc …</a:t>
            </a:r>
          </a:p>
          <a:p>
            <a:endParaRPr lang="fr-FR" sz="1200" dirty="0" smtClean="0">
              <a:effectLst/>
              <a:cs typeface="Calibri"/>
            </a:endParaRPr>
          </a:p>
          <a:p>
            <a:r>
              <a:rPr lang="fr-FR" sz="1200" b="1" dirty="0" smtClean="0">
                <a:cs typeface="Calibri"/>
              </a:rPr>
              <a:t>FORMAZIONE| 2003 | QUALIFICA| EQF 7 | CITTA’</a:t>
            </a:r>
          </a:p>
          <a:p>
            <a:r>
              <a:rPr lang="it-IT" sz="1200" dirty="0" smtClean="0"/>
              <a:t>Descrivete le caratteristiche di questa formazione: qualifiche, opzioni della formazione, ecc …</a:t>
            </a:r>
          </a:p>
          <a:p>
            <a:endParaRPr lang="fr-FR" sz="1200" dirty="0" smtClean="0">
              <a:effectLst/>
              <a:cs typeface="Calibri"/>
            </a:endParaRPr>
          </a:p>
          <a:p>
            <a:r>
              <a:rPr lang="fr-FR" sz="1200" b="1" dirty="0" smtClean="0">
                <a:cs typeface="Calibri"/>
              </a:rPr>
              <a:t>FORMAZIONE| 2003 | QUALIFICA| EQF 7 | CITTA’</a:t>
            </a:r>
          </a:p>
          <a:p>
            <a:r>
              <a:rPr lang="it-IT" sz="1200" dirty="0" smtClean="0"/>
              <a:t>Descrivete le caratteristiche di questa formazione: qualifiche, opzioni della formazione, ecc …</a:t>
            </a:r>
          </a:p>
          <a:p>
            <a:endParaRPr lang="fr-FR" sz="1200" dirty="0">
              <a:cs typeface="Calibri"/>
            </a:endParaRPr>
          </a:p>
          <a:p>
            <a:r>
              <a:rPr lang="fr-FR" sz="1200" b="1" dirty="0" smtClean="0">
                <a:cs typeface="Calibri"/>
              </a:rPr>
              <a:t>FORMAZIONE| 2003 | QUALIFICA| EQF 7 | CITTA’</a:t>
            </a:r>
          </a:p>
          <a:p>
            <a:r>
              <a:rPr lang="it-IT" sz="1200" dirty="0" smtClean="0"/>
              <a:t>Descrivete le caratteristiche di questa formazione: qualifiche, opzioni della formazione, ecc …</a:t>
            </a:r>
          </a:p>
          <a:p>
            <a:endParaRPr lang="fr-FR" sz="1200" dirty="0" smtClean="0">
              <a:effectLst/>
              <a:cs typeface="Calibri"/>
            </a:endParaRPr>
          </a:p>
          <a:p>
            <a:endParaRPr lang="fr-FR" sz="1200" dirty="0" smtClean="0">
              <a:effectLst/>
              <a:cs typeface="Calibri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192647" y="5235195"/>
            <a:ext cx="1595695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ESPERIENZA</a:t>
            </a:r>
            <a:endParaRPr lang="en-PH" sz="1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3" name="Picture 3" descr="C:\Users\ikkinallego\Downloads\boc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11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8622" y="5250488"/>
            <a:ext cx="334025" cy="3269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 Box 189"/>
          <p:cNvSpPr txBox="1"/>
          <p:nvPr/>
        </p:nvSpPr>
        <p:spPr>
          <a:xfrm>
            <a:off x="3654565" y="5769891"/>
            <a:ext cx="3824254" cy="281912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 smtClean="0">
                <a:solidFill>
                  <a:srgbClr val="000000"/>
                </a:solidFill>
                <a:cs typeface="Calibri"/>
              </a:rPr>
              <a:t>NOME AZIENDA| 2000-2003 </a:t>
            </a:r>
            <a:r>
              <a:rPr lang="fr-FR" sz="1200" b="1" dirty="0">
                <a:solidFill>
                  <a:srgbClr val="000000"/>
                </a:solidFill>
                <a:cs typeface="Calibri"/>
              </a:rPr>
              <a:t>| </a:t>
            </a:r>
            <a:r>
              <a:rPr lang="fr-FR" sz="1200" b="1" dirty="0" smtClean="0">
                <a:solidFill>
                  <a:srgbClr val="000000"/>
                </a:solidFill>
                <a:cs typeface="Calibri"/>
              </a:rPr>
              <a:t>POSIZIONE| CITTA’| PAESE</a:t>
            </a:r>
            <a:endParaRPr lang="fr-FR" sz="1200" b="1" dirty="0">
              <a:solidFill>
                <a:srgbClr val="000000"/>
              </a:solidFill>
              <a:cs typeface="Calibri"/>
            </a:endParaRPr>
          </a:p>
          <a:p>
            <a:r>
              <a:rPr lang="it-IT" sz="1200" dirty="0" smtClean="0">
                <a:solidFill>
                  <a:srgbClr val="000000"/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200" dirty="0" smtClean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r>
              <a:rPr lang="en-US" sz="1200" b="1" dirty="0" smtClean="0">
                <a:solidFill>
                  <a:srgbClr val="000000"/>
                </a:solidFill>
                <a:cs typeface="Calibri"/>
              </a:rPr>
              <a:t>NOME AZIENDA| 2000-2003 </a:t>
            </a:r>
            <a:r>
              <a:rPr lang="fr-FR" sz="1200" b="1" dirty="0" smtClean="0">
                <a:solidFill>
                  <a:srgbClr val="000000"/>
                </a:solidFill>
                <a:cs typeface="Calibri"/>
              </a:rPr>
              <a:t>| POSIZIONE| CITTA’| PAESE</a:t>
            </a:r>
          </a:p>
          <a:p>
            <a:r>
              <a:rPr lang="it-IT" sz="1200" dirty="0" smtClean="0">
                <a:solidFill>
                  <a:srgbClr val="000000"/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200" dirty="0" smtClean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r>
              <a:rPr lang="en-US" sz="1200" b="1" dirty="0" smtClean="0">
                <a:solidFill>
                  <a:srgbClr val="000000"/>
                </a:solidFill>
                <a:cs typeface="Calibri"/>
              </a:rPr>
              <a:t>NOME AZIENDA| 2000-2003 </a:t>
            </a:r>
            <a:r>
              <a:rPr lang="fr-FR" sz="1200" b="1" dirty="0" smtClean="0">
                <a:solidFill>
                  <a:srgbClr val="000000"/>
                </a:solidFill>
                <a:cs typeface="Calibri"/>
              </a:rPr>
              <a:t>| POSIZIONE| CITTA’| PAESE</a:t>
            </a:r>
          </a:p>
          <a:p>
            <a:r>
              <a:rPr lang="it-IT" sz="1200" dirty="0" smtClean="0">
                <a:solidFill>
                  <a:srgbClr val="000000"/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r>
              <a:rPr lang="fr-FR" sz="1200" dirty="0" smtClean="0">
                <a:solidFill>
                  <a:srgbClr val="000000"/>
                </a:solidFill>
                <a:cs typeface="Calibri"/>
              </a:rPr>
              <a:t> </a:t>
            </a:r>
            <a:endParaRPr lang="fr-FR" sz="12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741363" y="8927000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71" name="Rectangle 70"/>
          <p:cNvSpPr/>
          <p:nvPr/>
        </p:nvSpPr>
        <p:spPr>
          <a:xfrm>
            <a:off x="115533" y="8927000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72" name="Rectangle 71"/>
          <p:cNvSpPr/>
          <p:nvPr/>
        </p:nvSpPr>
        <p:spPr>
          <a:xfrm>
            <a:off x="653580" y="8932856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COMUNICAZIONE</a:t>
            </a:r>
            <a:endParaRPr lang="en-PH" sz="1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3" name="Picture 2" descr="C:\Users\ikkinallego\Downloads\award52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1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7100" y="8943156"/>
            <a:ext cx="352306" cy="3448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Text Box 189"/>
          <p:cNvSpPr txBox="1"/>
          <p:nvPr/>
        </p:nvSpPr>
        <p:spPr>
          <a:xfrm>
            <a:off x="80664" y="9443422"/>
            <a:ext cx="3528528" cy="105535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400">
              <a:defRPr/>
            </a:pPr>
            <a:r>
              <a:rPr lang="it-IT" sz="11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Eccellente contatto con la clientela acquisita nel corso della mia esperienza di commerciale.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176128" y="8916700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GESTIONE &amp; </a:t>
            </a:r>
            <a:r>
              <a:rPr lang="en-PH" sz="1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ORG</a:t>
            </a:r>
            <a:endParaRPr lang="en-PH" sz="1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 Box 189"/>
          <p:cNvSpPr txBox="1"/>
          <p:nvPr/>
        </p:nvSpPr>
        <p:spPr>
          <a:xfrm>
            <a:off x="3741363" y="9443422"/>
            <a:ext cx="3528528" cy="75486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400">
              <a:defRPr/>
            </a:pPr>
            <a:r>
              <a:rPr lang="it-IT" sz="11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Buona capacità di management e gestione del team acquisita come Manager presso XYZ. Gestione di 15 persone.</a:t>
            </a:r>
          </a:p>
        </p:txBody>
      </p:sp>
      <p:pic>
        <p:nvPicPr>
          <p:cNvPr id="68" name="Picture 2" descr="C:\Users\ikkinallego\Downloads\award52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1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74706" y="8948304"/>
            <a:ext cx="352306" cy="3448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0659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311</Words>
  <Application>Microsoft Office PowerPoint</Application>
  <PresentationFormat>Personalizzato</PresentationFormat>
  <Paragraphs>46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Thème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Mariaconcetta Sampugnaro</cp:lastModifiedBy>
  <cp:revision>15</cp:revision>
  <dcterms:created xsi:type="dcterms:W3CDTF">2015-07-05T11:10:52Z</dcterms:created>
  <dcterms:modified xsi:type="dcterms:W3CDTF">2016-12-04T22:57:26Z</dcterms:modified>
</cp:coreProperties>
</file>