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EC33F7-4A82-104B-9639-09953BFAA63F}" v="1" dt="2020-10-01T22:15:10.740"/>
  </p1510:revLst>
</p1510:revInfo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8753"/>
    <p:restoredTop sz="96327"/>
  </p:normalViewPr>
  <p:slideViewPr>
    <p:cSldViewPr>
      <p:cViewPr varScale="1">
        <p:scale>
          <a:sx n="96" d="100"/>
          <a:sy n="96" d="100"/>
        </p:scale>
        <p:origin x="4304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5EC33F7-4A82-104B-9639-09953BFAA63F}"/>
    <pc:docChg chg="modSld">
      <pc:chgData name="Axel Maille" userId="065ad68c099279a8" providerId="LiveId" clId="{D5EC33F7-4A82-104B-9639-09953BFAA63F}" dt="2020-10-01T22:15:10.740" v="0"/>
      <pc:docMkLst>
        <pc:docMk/>
      </pc:docMkLst>
      <pc:sldChg chg="modSp">
        <pc:chgData name="Axel Maille" userId="065ad68c099279a8" providerId="LiveId" clId="{D5EC33F7-4A82-104B-9639-09953BFAA63F}" dt="2020-10-01T22:15:10.740" v="0"/>
        <pc:sldMkLst>
          <pc:docMk/>
          <pc:sldMk cId="3835949407" sldId="256"/>
        </pc:sldMkLst>
        <pc:spChg chg="mod">
          <ac:chgData name="Axel Maille" userId="065ad68c099279a8" providerId="LiveId" clId="{D5EC33F7-4A82-104B-9639-09953BFAA63F}" dt="2020-10-01T22:15:10.740" v="0"/>
          <ac:spMkLst>
            <pc:docMk/>
            <pc:sldMk cId="3835949407" sldId="256"/>
            <ac:spMk id="9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FBE50E-B789-4516-AD67-8D72B31BF673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642D203-C552-4C10-BEAF-B59BC85E500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1613101" y="755576"/>
            <a:ext cx="3354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err="1">
                <a:latin typeface="Calibri"/>
                <a:cs typeface="Calibri"/>
              </a:rPr>
              <a:t>Titolo</a:t>
            </a:r>
            <a:r>
              <a:rPr lang="fr-FR" sz="2000" dirty="0">
                <a:latin typeface="Calibri"/>
                <a:cs typeface="Calibri"/>
              </a:rPr>
              <a:t> </a:t>
            </a:r>
            <a:r>
              <a:rPr lang="fr-FR" sz="2000" dirty="0" err="1">
                <a:latin typeface="Calibri"/>
                <a:cs typeface="Calibri"/>
              </a:rPr>
              <a:t>della</a:t>
            </a:r>
            <a:r>
              <a:rPr lang="fr-FR" sz="2000" dirty="0">
                <a:latin typeface="Calibri"/>
                <a:cs typeface="Calibri"/>
              </a:rPr>
              <a:t> </a:t>
            </a:r>
            <a:r>
              <a:rPr lang="fr-FR" sz="2000" dirty="0" err="1">
                <a:latin typeface="Calibri"/>
                <a:cs typeface="Calibri"/>
              </a:rPr>
              <a:t>posizione</a:t>
            </a:r>
            <a:r>
              <a:rPr lang="fr-FR" sz="2000" dirty="0">
                <a:latin typeface="Calibri"/>
                <a:cs typeface="Calibri"/>
              </a:rPr>
              <a:t> </a:t>
            </a:r>
            <a:r>
              <a:rPr lang="fr-FR" sz="2000" dirty="0" err="1">
                <a:latin typeface="Calibri"/>
                <a:cs typeface="Calibri"/>
              </a:rPr>
              <a:t>ricercata</a:t>
            </a:r>
            <a:endParaRPr lang="fr-FR" sz="2000" dirty="0">
              <a:latin typeface="Calibri"/>
              <a:cs typeface="Calibri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628800" y="17460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alibri"/>
                <a:cs typeface="Calibri"/>
              </a:rPr>
              <a:t>Mario GARDINI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4527" y="1259632"/>
            <a:ext cx="3730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>
                <a:solidFill>
                  <a:srgbClr val="000000"/>
                </a:solidFill>
                <a:latin typeface="Calibri"/>
                <a:cs typeface="Calibri"/>
              </a:rPr>
              <a:t>Indirizzo</a:t>
            </a: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 : via Vittoria, 17 00187 Roma</a:t>
            </a:r>
          </a:p>
          <a:p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Tel : 06 529658660/ 333 2674856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917317" y="1259632"/>
            <a:ext cx="2764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400">
                <a:solidFill>
                  <a:srgbClr val="000000"/>
                </a:solidFill>
                <a:latin typeface="Calibri"/>
                <a:cs typeface="Calibri"/>
              </a:rPr>
              <a:t>Mail : </a:t>
            </a: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mioindirizzo@mail.com</a:t>
            </a:r>
            <a:br>
              <a:rPr lang="fr-FR" sz="140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fr-FR" sz="1400">
                <a:solidFill>
                  <a:srgbClr val="000000"/>
                </a:solidFill>
                <a:latin typeface="Calibri"/>
                <a:cs typeface="Calibri"/>
              </a:rPr>
              <a:t>FB : </a:t>
            </a: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www.facebok.com/mioaccount</a:t>
            </a:r>
          </a:p>
        </p:txBody>
      </p:sp>
      <p:sp>
        <p:nvSpPr>
          <p:cNvPr id="47" name="Diamond 16"/>
          <p:cNvSpPr/>
          <p:nvPr/>
        </p:nvSpPr>
        <p:spPr>
          <a:xfrm>
            <a:off x="149592" y="2053712"/>
            <a:ext cx="1983264" cy="1942224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chemeClr val="bg1"/>
                </a:solidFill>
                <a:latin typeface="Calibri"/>
                <a:cs typeface="Calibri"/>
              </a:rPr>
              <a:t>VOSTRA FOTO</a:t>
            </a:r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292231"/>
              </p:ext>
            </p:extLst>
          </p:nvPr>
        </p:nvGraphicFramePr>
        <p:xfrm>
          <a:off x="2132857" y="2053712"/>
          <a:ext cx="4552876" cy="17523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52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745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latin typeface="Calibri"/>
                          <a:cs typeface="Calibri"/>
                        </a:rPr>
                        <a:t>COMUNICAZIONE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Eccellente contatto con la clientela acquisita nel corso della mia esperienza di commerciale.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45"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GESTIONE &amp; ORGANIZZAZIONE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Buona capacità di management e gestione del team acquisita come Manager presso XYZ. Gestione di 15 persone.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Rounded Rectangle 76"/>
          <p:cNvSpPr/>
          <p:nvPr/>
        </p:nvSpPr>
        <p:spPr>
          <a:xfrm>
            <a:off x="385989" y="534097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66140" y="578604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51" name="Group 81"/>
          <p:cNvGrpSpPr/>
          <p:nvPr/>
        </p:nvGrpSpPr>
        <p:grpSpPr>
          <a:xfrm>
            <a:off x="1988840" y="586424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2" name="Rectangle 5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101"/>
          <p:cNvGrpSpPr/>
          <p:nvPr/>
        </p:nvGrpSpPr>
        <p:grpSpPr>
          <a:xfrm>
            <a:off x="1988840" y="610378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5" name="Rectangle 5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104"/>
          <p:cNvGrpSpPr/>
          <p:nvPr/>
        </p:nvGrpSpPr>
        <p:grpSpPr>
          <a:xfrm>
            <a:off x="1988840" y="634333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8" name="Rectangle 5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107"/>
          <p:cNvGrpSpPr/>
          <p:nvPr/>
        </p:nvGrpSpPr>
        <p:grpSpPr>
          <a:xfrm>
            <a:off x="1988840" y="658288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1" name="Rectangle 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110"/>
          <p:cNvGrpSpPr/>
          <p:nvPr/>
        </p:nvGrpSpPr>
        <p:grpSpPr>
          <a:xfrm>
            <a:off x="1988840" y="682243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4" name="Rectangle 6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66" name="Rounded Rectangle 114"/>
          <p:cNvSpPr/>
          <p:nvPr/>
        </p:nvSpPr>
        <p:spPr>
          <a:xfrm>
            <a:off x="385989" y="711876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6140" y="7568055"/>
            <a:ext cx="1886837" cy="120340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A1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B2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Italiano  C1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Francese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C2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Portoghese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C2</a:t>
            </a:r>
          </a:p>
        </p:txBody>
      </p:sp>
      <p:grpSp>
        <p:nvGrpSpPr>
          <p:cNvPr id="68" name="Group 117"/>
          <p:cNvGrpSpPr/>
          <p:nvPr/>
        </p:nvGrpSpPr>
        <p:grpSpPr>
          <a:xfrm>
            <a:off x="1988840" y="764625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69" name="Rectangle 6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120"/>
          <p:cNvGrpSpPr/>
          <p:nvPr/>
        </p:nvGrpSpPr>
        <p:grpSpPr>
          <a:xfrm>
            <a:off x="1988840" y="788580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2" name="Rectangle 7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123"/>
          <p:cNvGrpSpPr/>
          <p:nvPr/>
        </p:nvGrpSpPr>
        <p:grpSpPr>
          <a:xfrm>
            <a:off x="1988840" y="812534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5" name="Rectangle 7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 126"/>
          <p:cNvGrpSpPr/>
          <p:nvPr/>
        </p:nvGrpSpPr>
        <p:grpSpPr>
          <a:xfrm>
            <a:off x="1988840" y="836489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78" name="Rectangle 7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Group 129"/>
          <p:cNvGrpSpPr/>
          <p:nvPr/>
        </p:nvGrpSpPr>
        <p:grpSpPr>
          <a:xfrm>
            <a:off x="1988840" y="86044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1" name="Rectangle 8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83" name="Diamond 63"/>
          <p:cNvSpPr/>
          <p:nvPr/>
        </p:nvSpPr>
        <p:spPr>
          <a:xfrm>
            <a:off x="76763" y="534097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4" name="Diamond 64"/>
          <p:cNvSpPr/>
          <p:nvPr/>
        </p:nvSpPr>
        <p:spPr>
          <a:xfrm>
            <a:off x="76763" y="7118760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5" name="Rectangle 84"/>
          <p:cNvSpPr/>
          <p:nvPr/>
        </p:nvSpPr>
        <p:spPr>
          <a:xfrm>
            <a:off x="231377" y="5758281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6" name="Rectangle 85"/>
          <p:cNvSpPr/>
          <p:nvPr/>
        </p:nvSpPr>
        <p:spPr>
          <a:xfrm>
            <a:off x="231377" y="7515134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87" name="Rectangle 86"/>
          <p:cNvSpPr/>
          <p:nvPr/>
        </p:nvSpPr>
        <p:spPr>
          <a:xfrm>
            <a:off x="3645024" y="4139952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573016" y="4499992"/>
            <a:ext cx="3096344" cy="107003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FORMAZIONE 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2003 | QUALIFICA| EQF 7 | CITTA’</a:t>
            </a:r>
          </a:p>
          <a:p>
            <a:r>
              <a:rPr lang="it-IT" sz="900" dirty="0">
                <a:solidFill>
                  <a:srgbClr val="404040"/>
                </a:solidFill>
                <a:latin typeface="Calibri"/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900" dirty="0">
              <a:solidFill>
                <a:srgbClr val="404040"/>
              </a:solidFill>
              <a:effectLst/>
              <a:latin typeface="Calibri"/>
              <a:cs typeface="Calibri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FORMAZIONE 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2003 | QUALIFICA| EQF 7 | CITTA’</a:t>
            </a:r>
          </a:p>
          <a:p>
            <a:r>
              <a:rPr lang="it-IT" sz="900" dirty="0">
                <a:solidFill>
                  <a:srgbClr val="404040"/>
                </a:solidFill>
                <a:latin typeface="Calibri"/>
                <a:cs typeface="Calibri"/>
              </a:rPr>
              <a:t>Descrivete le caratteristiche di questa formazione: qualifiche, opzioni della formazione, ecc …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645024" y="5652120"/>
            <a:ext cx="1663021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ESPERIENZA</a:t>
            </a:r>
          </a:p>
        </p:txBody>
      </p:sp>
      <p:cxnSp>
        <p:nvCxnSpPr>
          <p:cNvPr id="91" name="Straight Connector 144"/>
          <p:cNvCxnSpPr>
            <a:stCxn id="90" idx="3"/>
          </p:cNvCxnSpPr>
          <p:nvPr/>
        </p:nvCxnSpPr>
        <p:spPr>
          <a:xfrm>
            <a:off x="5308045" y="5840891"/>
            <a:ext cx="1289307" cy="631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189"/>
          <p:cNvSpPr txBox="1"/>
          <p:nvPr/>
        </p:nvSpPr>
        <p:spPr>
          <a:xfrm>
            <a:off x="3573016" y="6084168"/>
            <a:ext cx="3096344" cy="28047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Calibri"/>
                <a:cs typeface="Calibri"/>
              </a:rPr>
              <a:t>NOME AZIENDA| 2000 – 2003 </a:t>
            </a:r>
            <a:r>
              <a:rPr lang="fr-FR" sz="900" b="1" dirty="0">
                <a:solidFill>
                  <a:srgbClr val="000000"/>
                </a:solidFill>
                <a:latin typeface="Calibri"/>
                <a:cs typeface="Calibri"/>
              </a:rPr>
              <a:t>| POSIZIONE| CITTA’| PAESE</a:t>
            </a: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r>
              <a:rPr lang="en-US" sz="900" b="1" dirty="0">
                <a:solidFill>
                  <a:srgbClr val="000000"/>
                </a:solidFill>
                <a:latin typeface="Calibri"/>
                <a:cs typeface="Calibri"/>
              </a:rPr>
              <a:t>NOME AZIENDA| 2000 – 2003 </a:t>
            </a:r>
            <a:r>
              <a:rPr lang="fr-FR" sz="900" b="1" dirty="0">
                <a:solidFill>
                  <a:srgbClr val="000000"/>
                </a:solidFill>
                <a:latin typeface="Calibri"/>
                <a:cs typeface="Calibri"/>
              </a:rPr>
              <a:t>| POSIZIONE| CITTA’| PAESE</a:t>
            </a: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r>
              <a:rPr lang="en-US" sz="900" b="1" dirty="0">
                <a:solidFill>
                  <a:srgbClr val="000000"/>
                </a:solidFill>
                <a:latin typeface="Calibri"/>
                <a:cs typeface="Calibri"/>
              </a:rPr>
              <a:t>NOME AZIENDA| 2000 – 2003 </a:t>
            </a:r>
            <a:r>
              <a:rPr lang="fr-FR" sz="900" b="1" dirty="0">
                <a:solidFill>
                  <a:srgbClr val="000000"/>
                </a:solidFill>
                <a:latin typeface="Calibri"/>
                <a:cs typeface="Calibri"/>
              </a:rPr>
              <a:t>| POSIZIONE| CITTA’| PAESE</a:t>
            </a: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r>
              <a:rPr lang="en-US" sz="900" b="1" dirty="0">
                <a:solidFill>
                  <a:srgbClr val="000000"/>
                </a:solidFill>
                <a:latin typeface="Calibri"/>
                <a:cs typeface="Calibri"/>
              </a:rPr>
              <a:t>NOME AZIENDA| 2000 – 2003 </a:t>
            </a:r>
            <a:r>
              <a:rPr lang="fr-FR" sz="900" b="1" dirty="0">
                <a:solidFill>
                  <a:srgbClr val="000000"/>
                </a:solidFill>
                <a:latin typeface="Calibri"/>
                <a:cs typeface="Calibri"/>
              </a:rPr>
              <a:t>| POSIZIONE| CITTA’| PAESE</a:t>
            </a: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endParaRPr lang="fr-FR" sz="900" dirty="0">
              <a:latin typeface="Calibri"/>
              <a:ea typeface="Calibri"/>
              <a:cs typeface="Calibri"/>
            </a:endParaRPr>
          </a:p>
          <a:p>
            <a:pPr>
              <a:lnSpc>
                <a:spcPct val="115000"/>
              </a:lnSpc>
            </a:pPr>
            <a:endParaRPr lang="fr-FR" sz="900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93" name="Straight Connector 144"/>
          <p:cNvCxnSpPr/>
          <p:nvPr/>
        </p:nvCxnSpPr>
        <p:spPr>
          <a:xfrm>
            <a:off x="5301208" y="435597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188640" y="4427984"/>
            <a:ext cx="3168352" cy="70211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000" dirty="0">
                <a:solidFill>
                  <a:srgbClr val="000000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</p:spTree>
    <p:extLst>
      <p:ext uri="{BB962C8B-B14F-4D97-AF65-F5344CB8AC3E}">
        <p14:creationId xmlns:p14="http://schemas.microsoft.com/office/powerpoint/2010/main" val="3835949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</TotalTime>
  <Words>324</Words>
  <Application>Microsoft Macintosh PowerPoint</Application>
  <PresentationFormat>Affichage à l'écran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Présentation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Axel Maille</cp:lastModifiedBy>
  <cp:revision>13</cp:revision>
  <dcterms:created xsi:type="dcterms:W3CDTF">2015-04-23T09:21:38Z</dcterms:created>
  <dcterms:modified xsi:type="dcterms:W3CDTF">2020-10-01T22:15:11Z</dcterms:modified>
</cp:coreProperties>
</file>