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3A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39F42-39F3-E141-8C02-A3F3E482B276}" v="2" dt="2020-10-01T22:14:45.9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752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1439F42-39F3-E141-8C02-A3F3E482B276}"/>
    <pc:docChg chg="modSld">
      <pc:chgData name="Axel Maille" userId="065ad68c099279a8" providerId="LiveId" clId="{D1439F42-39F3-E141-8C02-A3F3E482B276}" dt="2020-10-01T22:14:45.927" v="1"/>
      <pc:docMkLst>
        <pc:docMk/>
      </pc:docMkLst>
      <pc:sldChg chg="modSp">
        <pc:chgData name="Axel Maille" userId="065ad68c099279a8" providerId="LiveId" clId="{D1439F42-39F3-E141-8C02-A3F3E482B276}" dt="2020-10-01T22:14:45.927" v="1"/>
        <pc:sldMkLst>
          <pc:docMk/>
          <pc:sldMk cId="4139444604" sldId="256"/>
        </pc:sldMkLst>
        <pc:spChg chg="mod">
          <ac:chgData name="Axel Maille" userId="065ad68c099279a8" providerId="LiveId" clId="{D1439F42-39F3-E141-8C02-A3F3E482B276}" dt="2020-10-01T22:14:41.232" v="0"/>
          <ac:spMkLst>
            <pc:docMk/>
            <pc:sldMk cId="4139444604" sldId="256"/>
            <ac:spMk id="18" creationId="{00000000-0000-0000-0000-000000000000}"/>
          </ac:spMkLst>
        </pc:spChg>
        <pc:spChg chg="mod">
          <ac:chgData name="Axel Maille" userId="065ad68c099279a8" providerId="LiveId" clId="{D1439F42-39F3-E141-8C02-A3F3E482B276}" dt="2020-10-01T22:14:45.927" v="1"/>
          <ac:spMkLst>
            <pc:docMk/>
            <pc:sldMk cId="4139444604" sldId="256"/>
            <ac:spMk id="2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9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1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0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3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75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73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4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13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445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92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03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EC63-0471-4941-BBAB-A2BB7BE91E06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49DDF-9F9C-EC40-8BB5-E7856AC649A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5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562850" cy="722121"/>
          </a:xfrm>
          <a:prstGeom prst="rect">
            <a:avLst/>
          </a:prstGeom>
          <a:solidFill>
            <a:srgbClr val="93A2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4014" y="62810"/>
            <a:ext cx="37308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>
                <a:solidFill>
                  <a:srgbClr val="FFFFFF"/>
                </a:solidFill>
              </a:rPr>
              <a:t>Indirizzo</a:t>
            </a:r>
            <a:r>
              <a:rPr lang="fr-FR" sz="1400" dirty="0">
                <a:solidFill>
                  <a:srgbClr val="FFFFFF"/>
                </a:solidFill>
              </a:rPr>
              <a:t>: via Vittoria, 17 00187 Roma</a:t>
            </a:r>
          </a:p>
          <a:p>
            <a:r>
              <a:rPr lang="fr-FR" sz="1400" dirty="0">
                <a:solidFill>
                  <a:srgbClr val="FFFFFF"/>
                </a:solidFill>
              </a:rPr>
              <a:t>Tel :  06 529658660/ 333 2674856</a:t>
            </a:r>
          </a:p>
          <a:p>
            <a:endParaRPr lang="fr-FR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0150" y="63504"/>
            <a:ext cx="2724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Mail: mioindirizzo@mail.com</a:t>
            </a:r>
            <a:br>
              <a:rPr lang="fr-FR" sz="1400" dirty="0">
                <a:solidFill>
                  <a:schemeClr val="bg1"/>
                </a:solidFill>
              </a:rPr>
            </a:br>
            <a:r>
              <a:rPr lang="fr-FR" sz="1400" dirty="0">
                <a:solidFill>
                  <a:schemeClr val="bg1"/>
                </a:solidFill>
              </a:rPr>
              <a:t>FB: www.facebok.com/mioaccount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046519" y="722121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/>
              <a:t>Mario GARDINI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42208" y="1387033"/>
            <a:ext cx="397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err="1"/>
              <a:t>Titolo</a:t>
            </a:r>
            <a:r>
              <a:rPr lang="fr-FR" sz="2400" dirty="0"/>
              <a:t> </a:t>
            </a:r>
            <a:r>
              <a:rPr lang="fr-FR" sz="2400" dirty="0" err="1"/>
              <a:t>della</a:t>
            </a:r>
            <a:r>
              <a:rPr lang="fr-FR" sz="2400" dirty="0"/>
              <a:t> </a:t>
            </a:r>
            <a:r>
              <a:rPr lang="fr-FR" sz="2400" dirty="0" err="1"/>
              <a:t>posizione</a:t>
            </a:r>
            <a:r>
              <a:rPr lang="fr-FR" sz="2400" dirty="0"/>
              <a:t> </a:t>
            </a:r>
            <a:r>
              <a:rPr lang="fr-FR" sz="2400" dirty="0" err="1"/>
              <a:t>ricercata</a:t>
            </a:r>
            <a:endParaRPr lang="fr-FR" sz="2400" dirty="0"/>
          </a:p>
        </p:txBody>
      </p:sp>
      <p:pic>
        <p:nvPicPr>
          <p:cNvPr id="10" name="Image 9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179017" y="2153452"/>
            <a:ext cx="1270419" cy="1491313"/>
          </a:xfrm>
          <a:prstGeom prst="rect">
            <a:avLst/>
          </a:prstGeom>
        </p:spPr>
      </p:pic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16254"/>
              </p:ext>
            </p:extLst>
          </p:nvPr>
        </p:nvGraphicFramePr>
        <p:xfrm>
          <a:off x="1449436" y="2153452"/>
          <a:ext cx="5932827" cy="242015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14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INFORMATICA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LINGUE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COMUNICAZIONE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455">
                <a:tc>
                  <a:txBody>
                    <a:bodyPr/>
                    <a:lstStyle/>
                    <a:p>
                      <a:r>
                        <a:rPr lang="fr-FR" sz="1300" dirty="0"/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err="1">
                          <a:solidFill>
                            <a:schemeClr val="tx1"/>
                          </a:solidFill>
                        </a:rPr>
                        <a:t>Inglese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300" baseline="0" dirty="0">
                          <a:solidFill>
                            <a:schemeClr val="tx1"/>
                          </a:solidFill>
                        </a:rPr>
                        <a:t>A1</a:t>
                      </a:r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Eccellente contatto con la clientela acquisita nel corso della mia esperienza di commerciale.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r>
                        <a:rPr lang="fr-FR" sz="1300" dirty="0"/>
                        <a:t>- Photoshop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err="1">
                          <a:solidFill>
                            <a:schemeClr val="tx1"/>
                          </a:solidFill>
                        </a:rPr>
                        <a:t>Tedesco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</a:rPr>
                        <a:t> B2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969">
                <a:tc>
                  <a:txBody>
                    <a:bodyPr/>
                    <a:lstStyle/>
                    <a:p>
                      <a:r>
                        <a:rPr lang="fr-FR" sz="1300" dirty="0"/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err="1">
                          <a:solidFill>
                            <a:schemeClr val="tx1"/>
                          </a:solidFill>
                        </a:rPr>
                        <a:t>Spagnolo</a:t>
                      </a:r>
                      <a:r>
                        <a:rPr lang="fr-FR" sz="13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300" baseline="0" dirty="0">
                          <a:solidFill>
                            <a:schemeClr val="tx1"/>
                          </a:solidFill>
                        </a:rPr>
                        <a:t>B2</a:t>
                      </a:r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/>
                          </a:solidFill>
                        </a:rPr>
                        <a:t>GESTIONE </a:t>
                      </a:r>
                      <a:r>
                        <a:rPr lang="fr-FR" sz="1400" b="0" baseline="0" dirty="0">
                          <a:solidFill>
                            <a:schemeClr val="tx1"/>
                          </a:solidFill>
                        </a:rPr>
                        <a:t>&amp; ORGANIZZAZIONE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r>
                        <a:rPr lang="fr-FR" sz="1300" dirty="0"/>
                        <a:t>- Logiciel ABC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solidFill>
                            <a:schemeClr val="tx1"/>
                          </a:solidFill>
                        </a:rPr>
                        <a:t>Italiano C1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Buona capacità di management e gestione del team acquisita come Manager presso XYZ. Gestione di 15 persone.</a:t>
                      </a:r>
                    </a:p>
                    <a:p>
                      <a:endParaRPr lang="fr-FR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300" dirty="0"/>
                        <a:t>- MYSQL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4013" y="4615329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OBIETTIVO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6418" y="5011867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3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875352"/>
              </p:ext>
            </p:extLst>
          </p:nvPr>
        </p:nvGraphicFramePr>
        <p:xfrm>
          <a:off x="254014" y="6160091"/>
          <a:ext cx="73088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3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 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3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 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fr-FR" sz="13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 | 2003 | QUALIFICA| EQF 7 | CITTA’</a:t>
                      </a: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ecc 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236418" y="5781263"/>
            <a:ext cx="7145845" cy="378827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STUDI E FORMAZIONE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6418" y="8173312"/>
            <a:ext cx="7076662" cy="2546104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Calibri"/>
                <a:cs typeface="Calibri"/>
              </a:rPr>
              <a:t>NOME AZIENDA| 2000 – 2003 </a:t>
            </a:r>
            <a:r>
              <a:rPr lang="fr-FR" sz="1300" b="1" dirty="0">
                <a:solidFill>
                  <a:srgbClr val="000000"/>
                </a:solidFill>
                <a:latin typeface="Calibri"/>
                <a:cs typeface="Calibri"/>
              </a:rPr>
              <a:t>| POSIZIONE | CITTA’| PAESE</a:t>
            </a:r>
          </a:p>
          <a:p>
            <a:r>
              <a:rPr lang="it-IT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300" b="1" dirty="0">
                <a:solidFill>
                  <a:srgbClr val="000000"/>
                </a:solidFill>
                <a:cs typeface="Calibri"/>
              </a:rPr>
              <a:t>NOME AZIENDA| 2000 – 2003 </a:t>
            </a:r>
            <a:r>
              <a:rPr lang="fr-FR" sz="1300" b="1" dirty="0">
                <a:solidFill>
                  <a:srgbClr val="000000"/>
                </a:solidFill>
                <a:cs typeface="Calibri"/>
              </a:rPr>
              <a:t>| POSIZIONE | CITTA’| PAESE</a:t>
            </a:r>
          </a:p>
          <a:p>
            <a:r>
              <a:rPr lang="it-IT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  <a:p>
            <a:r>
              <a:rPr lang="en-US" sz="1300" b="1" dirty="0">
                <a:solidFill>
                  <a:srgbClr val="000000"/>
                </a:solidFill>
                <a:cs typeface="Calibri"/>
              </a:rPr>
              <a:t>NOME AZIENDA| 2000 – 2003 </a:t>
            </a:r>
            <a:r>
              <a:rPr lang="fr-FR" sz="1300" b="1" dirty="0">
                <a:solidFill>
                  <a:srgbClr val="000000"/>
                </a:solidFill>
                <a:cs typeface="Calibri"/>
              </a:rPr>
              <a:t>| POSIZIONE | CITTA’| PAESE</a:t>
            </a:r>
          </a:p>
          <a:p>
            <a:r>
              <a:rPr lang="it-IT" sz="13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300" dirty="0">
              <a:latin typeface="Calibri"/>
              <a:ea typeface="Calibri"/>
              <a:cs typeface="Calibri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4013" y="7803980"/>
            <a:ext cx="7128249" cy="36933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ESPERIENZA PROFESIONALI</a:t>
            </a:r>
          </a:p>
        </p:txBody>
      </p:sp>
    </p:spTree>
    <p:extLst>
      <p:ext uri="{BB962C8B-B14F-4D97-AF65-F5344CB8AC3E}">
        <p14:creationId xmlns:p14="http://schemas.microsoft.com/office/powerpoint/2010/main" val="41394446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320</Words>
  <Application>Microsoft Macintosh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2015-07-05T10:34:43Z</dcterms:created>
  <dcterms:modified xsi:type="dcterms:W3CDTF">2020-10-01T22:14:46Z</dcterms:modified>
</cp:coreProperties>
</file>