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83F967-820B-E44A-9FF2-3E9E9E03759B}" v="1" dt="2020-10-01T22:14:11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6"/>
    <p:restoredTop sz="94694"/>
  </p:normalViewPr>
  <p:slideViewPr>
    <p:cSldViewPr>
      <p:cViewPr varScale="1">
        <p:scale>
          <a:sx n="91" d="100"/>
          <a:sy n="91" d="100"/>
        </p:scale>
        <p:origin x="3360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883F967-820B-E44A-9FF2-3E9E9E03759B}"/>
    <pc:docChg chg="custSel modSld">
      <pc:chgData name="Axel Maille" userId="065ad68c099279a8" providerId="LiveId" clId="{3883F967-820B-E44A-9FF2-3E9E9E03759B}" dt="2020-10-01T22:14:15.160" v="3" actId="27636"/>
      <pc:docMkLst>
        <pc:docMk/>
      </pc:docMkLst>
      <pc:sldChg chg="modSp mod">
        <pc:chgData name="Axel Maille" userId="065ad68c099279a8" providerId="LiveId" clId="{3883F967-820B-E44A-9FF2-3E9E9E03759B}" dt="2020-10-01T22:14:15.160" v="3" actId="27636"/>
        <pc:sldMkLst>
          <pc:docMk/>
          <pc:sldMk cId="745246437" sldId="256"/>
        </pc:sldMkLst>
        <pc:spChg chg="mod">
          <ac:chgData name="Axel Maille" userId="065ad68c099279a8" providerId="LiveId" clId="{3883F967-820B-E44A-9FF2-3E9E9E03759B}" dt="2020-10-01T22:14:15.160" v="3" actId="27636"/>
          <ac:spMkLst>
            <pc:docMk/>
            <pc:sldMk cId="745246437" sldId="256"/>
            <ac:spMk id="7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0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1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133600"/>
            <a:ext cx="3833813" cy="5974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624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6801"/>
            <a:ext cx="57150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1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215E5AF-68B2-434D-8973-74E8B3C283F5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46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781" y="7953825"/>
            <a:ext cx="17542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6750843" y="0"/>
            <a:ext cx="107157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50843" y="1828800"/>
            <a:ext cx="107157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4704" y="175"/>
            <a:ext cx="5829300" cy="864096"/>
          </a:xfrm>
        </p:spPr>
        <p:txBody>
          <a:bodyPr/>
          <a:lstStyle/>
          <a:p>
            <a:r>
              <a:rPr lang="en-US" sz="3600" dirty="0"/>
              <a:t>MARIO GARDINI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6792" y="755576"/>
            <a:ext cx="3456384" cy="47545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TITOLO DELLA POSIZIONE</a:t>
            </a:r>
            <a:endParaRPr lang="ru-RU" dirty="0"/>
          </a:p>
        </p:txBody>
      </p:sp>
      <p:sp>
        <p:nvSpPr>
          <p:cNvPr id="5" name="Text Box 4"/>
          <p:cNvSpPr txBox="1"/>
          <p:nvPr/>
        </p:nvSpPr>
        <p:spPr>
          <a:xfrm>
            <a:off x="422558" y="1566304"/>
            <a:ext cx="4086562" cy="156553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INDIRIZZO: </a:t>
            </a:r>
            <a:r>
              <a:rPr lang="fr-FR" sz="12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VIA VITTORIA,17 00187 ROMA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TEL</a:t>
            </a: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fr-FR" sz="12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01 02 03 04 05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EMAIL: </a:t>
            </a:r>
            <a:r>
              <a:rPr lang="fr-FR" sz="12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MIAEMAIL#MAIL.COM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SITO: </a:t>
            </a:r>
            <a:r>
              <a:rPr lang="en-US" sz="12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WWW.DOMINIO.COM</a:t>
            </a:r>
            <a:endParaRPr lang="ru-RU" sz="1200" dirty="0">
              <a:effectLst/>
              <a:ea typeface="Calibri"/>
              <a:cs typeface="Times New Roman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88102" y="3347864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INFORMATICA</a:t>
            </a:r>
            <a:endParaRPr lang="ru-RU" sz="1400" dirty="0"/>
          </a:p>
        </p:txBody>
      </p:sp>
      <p:grpSp>
        <p:nvGrpSpPr>
          <p:cNvPr id="7" name="Group 7"/>
          <p:cNvGrpSpPr/>
          <p:nvPr/>
        </p:nvGrpSpPr>
        <p:grpSpPr>
          <a:xfrm>
            <a:off x="548680" y="3806806"/>
            <a:ext cx="1322070" cy="1397632"/>
            <a:chOff x="0" y="0"/>
            <a:chExt cx="1323048" cy="1398622"/>
          </a:xfrm>
        </p:grpSpPr>
        <p:sp>
          <p:nvSpPr>
            <p:cNvPr id="8" name="Text Box 17"/>
            <p:cNvSpPr txBox="1"/>
            <p:nvPr/>
          </p:nvSpPr>
          <p:spPr>
            <a:xfrm>
              <a:off x="121186" y="0"/>
              <a:ext cx="1201862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 err="1">
                  <a:solidFill>
                    <a:srgbClr val="262626"/>
                  </a:solidFill>
                  <a:latin typeface="Arial"/>
                  <a:ea typeface="Calibri"/>
                  <a:cs typeface="Times New Roman"/>
                </a:rPr>
                <a:t>Foglio</a:t>
              </a:r>
              <a:r>
                <a:rPr lang="en-US" sz="900" dirty="0">
                  <a:solidFill>
                    <a:srgbClr val="262626"/>
                  </a:solidFill>
                  <a:latin typeface="Arial"/>
                  <a:ea typeface="Calibri"/>
                  <a:cs typeface="Times New Roman"/>
                </a:rPr>
                <a:t> </a:t>
              </a: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Excel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ectangle 23"/>
            <p:cNvSpPr/>
            <p:nvPr/>
          </p:nvSpPr>
          <p:spPr>
            <a:xfrm>
              <a:off x="0" y="99152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Text Box 36"/>
            <p:cNvSpPr txBox="1"/>
            <p:nvPr/>
          </p:nvSpPr>
          <p:spPr>
            <a:xfrm>
              <a:off x="121186" y="286439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 err="1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Trattamento</a:t>
              </a:r>
              <a:r>
                <a:rPr lang="en-US" sz="900" dirty="0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 </a:t>
              </a:r>
              <a:r>
                <a:rPr lang="en-US" sz="900" dirty="0" err="1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testi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ectangle 37"/>
            <p:cNvSpPr/>
            <p:nvPr/>
          </p:nvSpPr>
          <p:spPr>
            <a:xfrm>
              <a:off x="0" y="385591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2" name="Text Box 46"/>
            <p:cNvSpPr txBox="1"/>
            <p:nvPr/>
          </p:nvSpPr>
          <p:spPr>
            <a:xfrm>
              <a:off x="121186" y="561861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HTML, ASP, C++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Rectangle 47"/>
            <p:cNvSpPr/>
            <p:nvPr/>
          </p:nvSpPr>
          <p:spPr>
            <a:xfrm>
              <a:off x="0" y="649996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4" name="Text Box 51"/>
            <p:cNvSpPr txBox="1"/>
            <p:nvPr/>
          </p:nvSpPr>
          <p:spPr>
            <a:xfrm>
              <a:off x="121186" y="870333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Dreamweaver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Rectangle 52"/>
            <p:cNvSpPr/>
            <p:nvPr/>
          </p:nvSpPr>
          <p:spPr>
            <a:xfrm>
              <a:off x="0" y="958468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Text Box 56"/>
            <p:cNvSpPr txBox="1"/>
            <p:nvPr/>
          </p:nvSpPr>
          <p:spPr>
            <a:xfrm>
              <a:off x="121186" y="1156772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Illustrator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Rectangle 57"/>
            <p:cNvSpPr/>
            <p:nvPr/>
          </p:nvSpPr>
          <p:spPr>
            <a:xfrm>
              <a:off x="0" y="1244907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18" name="Group 80"/>
          <p:cNvGrpSpPr/>
          <p:nvPr/>
        </p:nvGrpSpPr>
        <p:grpSpPr>
          <a:xfrm>
            <a:off x="1870115" y="3855890"/>
            <a:ext cx="831215" cy="71755"/>
            <a:chOff x="0" y="0"/>
            <a:chExt cx="832485" cy="73025"/>
          </a:xfrm>
        </p:grpSpPr>
        <p:sp>
          <p:nvSpPr>
            <p:cNvPr id="1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1" name="Group 80"/>
          <p:cNvGrpSpPr/>
          <p:nvPr/>
        </p:nvGrpSpPr>
        <p:grpSpPr>
          <a:xfrm>
            <a:off x="1870114" y="4142126"/>
            <a:ext cx="831215" cy="71755"/>
            <a:chOff x="0" y="0"/>
            <a:chExt cx="832485" cy="73025"/>
          </a:xfrm>
        </p:grpSpPr>
        <p:sp>
          <p:nvSpPr>
            <p:cNvPr id="2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4" name="Group 80"/>
          <p:cNvGrpSpPr/>
          <p:nvPr/>
        </p:nvGrpSpPr>
        <p:grpSpPr>
          <a:xfrm>
            <a:off x="1870113" y="4464368"/>
            <a:ext cx="831215" cy="71755"/>
            <a:chOff x="0" y="0"/>
            <a:chExt cx="832485" cy="73025"/>
          </a:xfrm>
        </p:grpSpPr>
        <p:sp>
          <p:nvSpPr>
            <p:cNvPr id="25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6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7" name="Group 80"/>
          <p:cNvGrpSpPr/>
          <p:nvPr/>
        </p:nvGrpSpPr>
        <p:grpSpPr>
          <a:xfrm>
            <a:off x="1881996" y="4767411"/>
            <a:ext cx="831215" cy="71755"/>
            <a:chOff x="0" y="0"/>
            <a:chExt cx="832485" cy="73025"/>
          </a:xfrm>
        </p:grpSpPr>
        <p:sp>
          <p:nvSpPr>
            <p:cNvPr id="28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9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30" name="Group 80"/>
          <p:cNvGrpSpPr/>
          <p:nvPr/>
        </p:nvGrpSpPr>
        <p:grpSpPr>
          <a:xfrm>
            <a:off x="1881996" y="5047720"/>
            <a:ext cx="831215" cy="71755"/>
            <a:chOff x="0" y="0"/>
            <a:chExt cx="832485" cy="73025"/>
          </a:xfrm>
        </p:grpSpPr>
        <p:sp>
          <p:nvSpPr>
            <p:cNvPr id="31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55" name="Подзаголовок 2"/>
          <p:cNvSpPr txBox="1">
            <a:spLocks/>
          </p:cNvSpPr>
          <p:nvPr/>
        </p:nvSpPr>
        <p:spPr>
          <a:xfrm>
            <a:off x="453536" y="5420122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lingue</a:t>
            </a:r>
            <a:endParaRPr lang="ru-RU" sz="1400" dirty="0"/>
          </a:p>
        </p:txBody>
      </p:sp>
      <p:grpSp>
        <p:nvGrpSpPr>
          <p:cNvPr id="56" name="Group 92"/>
          <p:cNvGrpSpPr/>
          <p:nvPr/>
        </p:nvGrpSpPr>
        <p:grpSpPr>
          <a:xfrm>
            <a:off x="600769" y="5813677"/>
            <a:ext cx="1307465" cy="868916"/>
            <a:chOff x="0" y="0"/>
            <a:chExt cx="1308605" cy="869998"/>
          </a:xfrm>
        </p:grpSpPr>
        <p:sp>
          <p:nvSpPr>
            <p:cNvPr id="57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latin typeface="Arial"/>
                  <a:ea typeface="Calibri"/>
                  <a:cs typeface="Times New Roman"/>
                </a:rPr>
                <a:t>INGLESE </a:t>
              </a: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A1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8" name="Rectangle 22"/>
            <p:cNvSpPr/>
            <p:nvPr/>
          </p:nvSpPr>
          <p:spPr>
            <a:xfrm>
              <a:off x="0" y="83127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effectLst/>
                  <a:ea typeface="Calibri"/>
                  <a:cs typeface="Times New Roman"/>
                </a:rPr>
                <a:t>SPAGNOLO B2</a:t>
              </a:r>
              <a:endParaRPr lang="ru-RU" sz="9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0" name="Rectangle 27"/>
            <p:cNvSpPr/>
            <p:nvPr/>
          </p:nvSpPr>
          <p:spPr>
            <a:xfrm>
              <a:off x="0" y="391886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1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ITALIANO C2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2" name="Rectangle 32"/>
            <p:cNvSpPr/>
            <p:nvPr/>
          </p:nvSpPr>
          <p:spPr>
            <a:xfrm>
              <a:off x="0" y="712520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5" name="Group 80"/>
          <p:cNvGrpSpPr/>
          <p:nvPr/>
        </p:nvGrpSpPr>
        <p:grpSpPr>
          <a:xfrm>
            <a:off x="1947430" y="5894326"/>
            <a:ext cx="831215" cy="71755"/>
            <a:chOff x="0" y="0"/>
            <a:chExt cx="832485" cy="73025"/>
          </a:xfrm>
        </p:grpSpPr>
        <p:sp>
          <p:nvSpPr>
            <p:cNvPr id="66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7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8" name="Group 80"/>
          <p:cNvGrpSpPr/>
          <p:nvPr/>
        </p:nvGrpSpPr>
        <p:grpSpPr>
          <a:xfrm>
            <a:off x="1947430" y="6238578"/>
            <a:ext cx="831215" cy="71755"/>
            <a:chOff x="0" y="0"/>
            <a:chExt cx="832485" cy="73025"/>
          </a:xfrm>
        </p:grpSpPr>
        <p:sp>
          <p:nvSpPr>
            <p:cNvPr id="6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71" name="Group 80"/>
          <p:cNvGrpSpPr/>
          <p:nvPr/>
        </p:nvGrpSpPr>
        <p:grpSpPr>
          <a:xfrm>
            <a:off x="1935546" y="6558813"/>
            <a:ext cx="831215" cy="71755"/>
            <a:chOff x="0" y="0"/>
            <a:chExt cx="832485" cy="73025"/>
          </a:xfrm>
        </p:grpSpPr>
        <p:sp>
          <p:nvSpPr>
            <p:cNvPr id="7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74" name="Подзаголовок 2"/>
          <p:cNvSpPr txBox="1">
            <a:spLocks/>
          </p:cNvSpPr>
          <p:nvPr/>
        </p:nvSpPr>
        <p:spPr>
          <a:xfrm>
            <a:off x="3717444" y="3059832"/>
            <a:ext cx="2824874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PROFILO</a:t>
            </a:r>
            <a:endParaRPr lang="ru-RU" sz="1400" dirty="0"/>
          </a:p>
        </p:txBody>
      </p:sp>
      <p:sp>
        <p:nvSpPr>
          <p:cNvPr id="75" name="Text Box 5"/>
          <p:cNvSpPr txBox="1"/>
          <p:nvPr/>
        </p:nvSpPr>
        <p:spPr>
          <a:xfrm>
            <a:off x="2996952" y="3419872"/>
            <a:ext cx="3688586" cy="12814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1089"/>
              </a:spcAft>
            </a:pPr>
            <a:r>
              <a:rPr lang="it-IT" sz="1100" dirty="0">
                <a:solidFill>
                  <a:schemeClr val="tx1"/>
                </a:solidFill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76" name="Подзаголовок 2"/>
          <p:cNvSpPr txBox="1">
            <a:spLocks/>
          </p:cNvSpPr>
          <p:nvPr/>
        </p:nvSpPr>
        <p:spPr>
          <a:xfrm>
            <a:off x="3278410" y="4427984"/>
            <a:ext cx="3263496" cy="4754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ESPERIENZA PROFESIONALI</a:t>
            </a:r>
            <a:endParaRPr lang="ru-RU" sz="1400" dirty="0"/>
          </a:p>
        </p:txBody>
      </p:sp>
      <p:sp>
        <p:nvSpPr>
          <p:cNvPr id="83" name="Text Box 189"/>
          <p:cNvSpPr txBox="1"/>
          <p:nvPr/>
        </p:nvSpPr>
        <p:spPr>
          <a:xfrm>
            <a:off x="2852936" y="4716016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pPr algn="r"/>
            <a:endParaRPr lang="fr-FR" sz="1100" b="1" dirty="0">
              <a:latin typeface="Arial"/>
              <a:ea typeface="Calibri"/>
              <a:cs typeface="Times New Roman"/>
            </a:endParaRPr>
          </a:p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pPr algn="r"/>
            <a:endParaRPr lang="fr-FR" sz="1100" b="1" dirty="0">
              <a:latin typeface="Arial"/>
              <a:ea typeface="Calibri"/>
              <a:cs typeface="Times New Roman"/>
            </a:endParaRPr>
          </a:p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121797" y="7570486"/>
            <a:ext cx="3547563" cy="128548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algn="r"/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 | EQF 7 | CITTA’</a:t>
            </a:r>
          </a:p>
          <a:p>
            <a:pPr algn="r"/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pPr algn="r"/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pPr algn="r"/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 | EQF 7 | CITTA’</a:t>
            </a:r>
          </a:p>
          <a:p>
            <a:pPr algn="r"/>
            <a:r>
              <a:rPr lang="it-IT" sz="110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  <a:endParaRPr lang="it-IT" sz="11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85" name="Подзаголовок 2"/>
          <p:cNvSpPr txBox="1">
            <a:spLocks/>
          </p:cNvSpPr>
          <p:nvPr/>
        </p:nvSpPr>
        <p:spPr>
          <a:xfrm>
            <a:off x="3628462" y="7236296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FORMAZIONE</a:t>
            </a:r>
            <a:endParaRPr lang="ru-RU" sz="1400" dirty="0"/>
          </a:p>
        </p:txBody>
      </p:sp>
      <p:pic>
        <p:nvPicPr>
          <p:cNvPr id="86" name="Image 85" descr="Capture d’écran 2015-07-05 à 10.43.31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4547177" y="971600"/>
            <a:ext cx="1618127" cy="1899478"/>
          </a:xfrm>
          <a:prstGeom prst="rect">
            <a:avLst/>
          </a:prstGeom>
        </p:spPr>
      </p:pic>
      <p:sp>
        <p:nvSpPr>
          <p:cNvPr id="78" name="Rectangle 77"/>
          <p:cNvSpPr/>
          <p:nvPr/>
        </p:nvSpPr>
        <p:spPr>
          <a:xfrm>
            <a:off x="388102" y="7350026"/>
            <a:ext cx="261416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defRPr/>
            </a:pPr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</p:txBody>
      </p:sp>
      <p:sp>
        <p:nvSpPr>
          <p:cNvPr id="79" name="Подзаголовок 2"/>
          <p:cNvSpPr txBox="1">
            <a:spLocks/>
          </p:cNvSpPr>
          <p:nvPr/>
        </p:nvSpPr>
        <p:spPr>
          <a:xfrm>
            <a:off x="408758" y="7023595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COMUNICAZIONE</a:t>
            </a:r>
            <a:endParaRPr lang="ru-RU" sz="1400" dirty="0"/>
          </a:p>
        </p:txBody>
      </p:sp>
      <p:sp>
        <p:nvSpPr>
          <p:cNvPr id="80" name="Rectangle 79"/>
          <p:cNvSpPr/>
          <p:nvPr/>
        </p:nvSpPr>
        <p:spPr>
          <a:xfrm>
            <a:off x="359886" y="8244724"/>
            <a:ext cx="2614166" cy="5160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defRPr/>
            </a:pPr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</p:txBody>
      </p:sp>
      <p:sp>
        <p:nvSpPr>
          <p:cNvPr id="81" name="Подзаголовок 2"/>
          <p:cNvSpPr txBox="1">
            <a:spLocks/>
          </p:cNvSpPr>
          <p:nvPr/>
        </p:nvSpPr>
        <p:spPr>
          <a:xfrm>
            <a:off x="380542" y="7918293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GESTIONE &amp; </a:t>
            </a:r>
            <a:r>
              <a:rPr lang="en-US" sz="1400" dirty="0" err="1"/>
              <a:t>ORg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45246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38</TotalTime>
  <Words>281</Words>
  <Application>Microsoft Macintosh PowerPoint</Application>
  <PresentationFormat>Affichage à l'écran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Open Sans</vt:lpstr>
      <vt:lpstr>Главная</vt:lpstr>
      <vt:lpstr>MARIO GARDINI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smith</dc:title>
  <dc:creator>thall</dc:creator>
  <cp:lastModifiedBy>Axel Maille</cp:lastModifiedBy>
  <cp:revision>15</cp:revision>
  <dcterms:created xsi:type="dcterms:W3CDTF">2015-04-23T08:59:00Z</dcterms:created>
  <dcterms:modified xsi:type="dcterms:W3CDTF">2020-10-01T22:14:16Z</dcterms:modified>
</cp:coreProperties>
</file>