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144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883F967-820B-E44A-9FF2-3E9E9E03759B}" v="1" dt="2020-10-01T22:14:11.89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46"/>
    <p:restoredTop sz="94694"/>
  </p:normalViewPr>
  <p:slideViewPr>
    <p:cSldViewPr>
      <p:cViewPr varScale="1">
        <p:scale>
          <a:sx n="91" d="100"/>
          <a:sy n="91" d="100"/>
        </p:scale>
        <p:origin x="3360" y="184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xel Maille" userId="065ad68c099279a8" providerId="LiveId" clId="{3883F967-820B-E44A-9FF2-3E9E9E03759B}"/>
    <pc:docChg chg="custSel modSld">
      <pc:chgData name="Axel Maille" userId="065ad68c099279a8" providerId="LiveId" clId="{3883F967-820B-E44A-9FF2-3E9E9E03759B}" dt="2020-10-01T22:14:15.160" v="3" actId="27636"/>
      <pc:docMkLst>
        <pc:docMk/>
      </pc:docMkLst>
      <pc:sldChg chg="modSp mod">
        <pc:chgData name="Axel Maille" userId="065ad68c099279a8" providerId="LiveId" clId="{3883F967-820B-E44A-9FF2-3E9E9E03759B}" dt="2020-10-01T22:14:15.160" v="3" actId="27636"/>
        <pc:sldMkLst>
          <pc:docMk/>
          <pc:sldMk cId="745246437" sldId="256"/>
        </pc:sldMkLst>
        <pc:spChg chg="mod">
          <ac:chgData name="Axel Maille" userId="065ad68c099279a8" providerId="LiveId" clId="{3883F967-820B-E44A-9FF2-3E9E9E03759B}" dt="2020-10-01T22:14:15.160" v="3" actId="27636"/>
          <ac:spMkLst>
            <pc:docMk/>
            <pc:sldMk cId="745246437" sldId="256"/>
            <ac:spMk id="76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304800"/>
            <a:ext cx="5829300" cy="6095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42900" y="6400800"/>
            <a:ext cx="5143500" cy="12192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5E5AF-68B2-434D-8973-74E8B3C283F5}" type="datetimeFigureOut">
              <a:rPr lang="ru-RU" smtClean="0"/>
              <a:pPr/>
              <a:t>02.10.2020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6750843" y="6461760"/>
            <a:ext cx="107157" cy="268224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50843" y="0"/>
            <a:ext cx="107157" cy="646176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DE687BF-88E3-4F60-B292-7140752F0076}" type="slidenum">
              <a:rPr lang="ru-RU" smtClean="0"/>
              <a:pPr/>
              <a:t>‹N°›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5E5AF-68B2-434D-8973-74E8B3C283F5}" type="datetimeFigureOut">
              <a:rPr lang="ru-RU" smtClean="0"/>
              <a:pPr/>
              <a:t>02.10.2020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687BF-88E3-4F60-B292-7140752F0076}" type="slidenum">
              <a:rPr lang="ru-RU" smtClean="0"/>
              <a:pPr/>
              <a:t>‹N°›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5E5AF-68B2-434D-8973-74E8B3C283F5}" type="datetimeFigureOut">
              <a:rPr lang="ru-RU" smtClean="0"/>
              <a:pPr/>
              <a:t>02.10.2020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687BF-88E3-4F60-B292-7140752F0076}" type="slidenum">
              <a:rPr lang="ru-RU" smtClean="0"/>
              <a:pPr/>
              <a:t>‹N°›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5E5AF-68B2-434D-8973-74E8B3C283F5}" type="datetimeFigureOut">
              <a:rPr lang="ru-RU" smtClean="0"/>
              <a:pPr/>
              <a:t>02.10.2020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687BF-88E3-4F60-B292-7140752F0076}" type="slidenum">
              <a:rPr lang="ru-RU" smtClean="0"/>
              <a:pPr/>
              <a:t>‹N°›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1930401"/>
            <a:ext cx="5829300" cy="5761567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304801"/>
            <a:ext cx="5829300" cy="14224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5E5AF-68B2-434D-8973-74E8B3C283F5}" type="datetimeFigureOut">
              <a:rPr lang="ru-RU" smtClean="0"/>
              <a:pPr/>
              <a:t>02.10.2020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DE687BF-88E3-4F60-B292-7140752F0076}" type="slidenum">
              <a:rPr lang="ru-RU" smtClean="0"/>
              <a:pPr/>
              <a:t>‹N°›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23010" y="2099734"/>
            <a:ext cx="246888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17620" y="2099734"/>
            <a:ext cx="246888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5E5AF-68B2-434D-8973-74E8B3C283F5}" type="datetimeFigureOut">
              <a:rPr lang="ru-RU" smtClean="0"/>
              <a:pPr/>
              <a:t>02.10.2020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687BF-88E3-4F60-B292-7140752F0076}" type="slidenum">
              <a:rPr lang="ru-RU" smtClean="0"/>
              <a:pPr/>
              <a:t>‹N°›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0724" y="2097024"/>
            <a:ext cx="2468880" cy="853016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20724" y="3012488"/>
            <a:ext cx="2468880" cy="51206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19906" y="2097024"/>
            <a:ext cx="2468880" cy="853016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19906" y="3012488"/>
            <a:ext cx="2468880" cy="51206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5E5AF-68B2-434D-8973-74E8B3C283F5}" type="datetimeFigureOut">
              <a:rPr lang="ru-RU" smtClean="0"/>
              <a:pPr/>
              <a:t>02.10.2020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687BF-88E3-4F60-B292-7140752F0076}" type="slidenum">
              <a:rPr lang="ru-RU" smtClean="0"/>
              <a:pPr/>
              <a:t>‹N°›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5E5AF-68B2-434D-8973-74E8B3C283F5}" type="datetimeFigureOut">
              <a:rPr lang="ru-RU" smtClean="0"/>
              <a:pPr/>
              <a:t>02.10.2020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687BF-88E3-4F60-B292-7140752F0076}" type="slidenum">
              <a:rPr lang="ru-RU" smtClean="0"/>
              <a:pPr/>
              <a:t>‹N°›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5E5AF-68B2-434D-8973-74E8B3C283F5}" type="datetimeFigureOut">
              <a:rPr lang="ru-RU" smtClean="0"/>
              <a:pPr/>
              <a:t>02.10.2020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687BF-88E3-4F60-B292-7140752F0076}" type="slidenum">
              <a:rPr lang="ru-RU" smtClean="0"/>
              <a:pPr/>
              <a:t>‹N°›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2133600"/>
            <a:ext cx="3833813" cy="597408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133600"/>
            <a:ext cx="2256235" cy="597408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5E5AF-68B2-434D-8973-74E8B3C283F5}" type="datetimeFigureOut">
              <a:rPr lang="ru-RU" smtClean="0"/>
              <a:pPr/>
              <a:t>02.10.2020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687BF-88E3-4F60-B292-7140752F0076}" type="slidenum">
              <a:rPr lang="ru-RU" smtClean="0"/>
              <a:pPr/>
              <a:t>‹N°›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6750843" y="6461760"/>
            <a:ext cx="107157" cy="268224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6750658" cy="646176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7620000"/>
            <a:ext cx="6115050" cy="6096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5E5AF-68B2-434D-8973-74E8B3C283F5}" type="datetimeFigureOut">
              <a:rPr lang="ru-RU" smtClean="0"/>
              <a:pPr/>
              <a:t>02.10.2020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DE687BF-88E3-4F60-B292-7140752F0076}" type="slidenum">
              <a:rPr lang="ru-RU" smtClean="0"/>
              <a:pPr/>
              <a:t>‹N°›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342900" y="6604000"/>
            <a:ext cx="6115050" cy="1016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6750843" y="0"/>
            <a:ext cx="107157" cy="646176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203624"/>
            <a:ext cx="4343400" cy="18288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336801"/>
            <a:ext cx="5715000" cy="58314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229601"/>
            <a:ext cx="2571750" cy="4064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7215E5AF-68B2-434D-8973-74E8B3C283F5}" type="datetimeFigureOut">
              <a:rPr lang="ru-RU" smtClean="0"/>
              <a:pPr/>
              <a:t>02.10.2020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" y="8657167"/>
            <a:ext cx="2571750" cy="378460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5786781" y="7953825"/>
            <a:ext cx="175429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4DE687BF-88E3-4F60-B292-7140752F0076}" type="slidenum">
              <a:rPr lang="ru-RU" smtClean="0"/>
              <a:pPr/>
              <a:t>‹N°›</a:t>
            </a:fld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6750843" y="0"/>
            <a:ext cx="107157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750843" y="1828800"/>
            <a:ext cx="107157" cy="7315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64704" y="175"/>
            <a:ext cx="5829300" cy="864096"/>
          </a:xfrm>
        </p:spPr>
        <p:txBody>
          <a:bodyPr/>
          <a:lstStyle/>
          <a:p>
            <a:r>
              <a:rPr lang="en-US" sz="3600" dirty="0"/>
              <a:t>MARIO GARDINI</a:t>
            </a:r>
            <a:endParaRPr lang="ru-RU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56792" y="755576"/>
            <a:ext cx="3456384" cy="475456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TITOLO DELLA POSIZIONE</a:t>
            </a:r>
            <a:endParaRPr lang="ru-RU" dirty="0"/>
          </a:p>
        </p:txBody>
      </p:sp>
      <p:sp>
        <p:nvSpPr>
          <p:cNvPr id="5" name="Text Box 4"/>
          <p:cNvSpPr txBox="1"/>
          <p:nvPr/>
        </p:nvSpPr>
        <p:spPr>
          <a:xfrm>
            <a:off x="422558" y="1566304"/>
            <a:ext cx="4086562" cy="1565536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en-US" sz="1200" b="1" dirty="0">
                <a:solidFill>
                  <a:schemeClr val="tx2"/>
                </a:solidFill>
                <a:effectLst/>
                <a:latin typeface="Arial"/>
                <a:ea typeface="Calibri"/>
                <a:cs typeface="Times New Roman"/>
              </a:rPr>
              <a:t>INDIRIZZO: </a:t>
            </a:r>
            <a:r>
              <a:rPr lang="fr-FR" sz="1200" dirty="0">
                <a:solidFill>
                  <a:srgbClr val="262626"/>
                </a:solidFill>
                <a:effectLst/>
                <a:latin typeface="Arial"/>
                <a:ea typeface="Calibri"/>
                <a:cs typeface="Times New Roman"/>
              </a:rPr>
              <a:t>VIA VITTORIA,17 00187 ROMA</a:t>
            </a:r>
            <a:endParaRPr lang="ru-RU" sz="1200" dirty="0">
              <a:effectLst/>
              <a:ea typeface="Calibri"/>
              <a:cs typeface="Times New Roman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en-US" sz="1200" b="1" dirty="0">
                <a:solidFill>
                  <a:schemeClr val="tx2"/>
                </a:solidFill>
                <a:latin typeface="Arial"/>
                <a:ea typeface="Calibri"/>
                <a:cs typeface="Times New Roman"/>
              </a:rPr>
              <a:t>TEL</a:t>
            </a:r>
            <a:r>
              <a:rPr lang="en-US" sz="1200" b="1" dirty="0">
                <a:solidFill>
                  <a:schemeClr val="tx2"/>
                </a:solidFill>
                <a:effectLst/>
                <a:latin typeface="Arial"/>
                <a:ea typeface="Calibri"/>
                <a:cs typeface="Times New Roman"/>
              </a:rPr>
              <a:t>: </a:t>
            </a:r>
            <a:r>
              <a:rPr lang="fr-FR" sz="1200" dirty="0">
                <a:solidFill>
                  <a:srgbClr val="262626"/>
                </a:solidFill>
                <a:effectLst/>
                <a:latin typeface="Arial"/>
                <a:ea typeface="Calibri"/>
                <a:cs typeface="Times New Roman"/>
              </a:rPr>
              <a:t>01 02 03 04 05</a:t>
            </a:r>
            <a:endParaRPr lang="ru-RU" sz="1200" dirty="0">
              <a:effectLst/>
              <a:ea typeface="Calibri"/>
              <a:cs typeface="Times New Roman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en-US" sz="1200" b="1" dirty="0">
                <a:solidFill>
                  <a:schemeClr val="tx2"/>
                </a:solidFill>
                <a:effectLst/>
                <a:latin typeface="Arial"/>
                <a:ea typeface="Calibri"/>
                <a:cs typeface="Times New Roman"/>
              </a:rPr>
              <a:t>EMAIL: </a:t>
            </a:r>
            <a:r>
              <a:rPr lang="fr-FR" sz="1200" dirty="0">
                <a:solidFill>
                  <a:srgbClr val="262626"/>
                </a:solidFill>
                <a:effectLst/>
                <a:latin typeface="Arial"/>
                <a:ea typeface="Calibri"/>
                <a:cs typeface="Times New Roman"/>
              </a:rPr>
              <a:t>MIAEMAIL#MAIL.COM</a:t>
            </a:r>
            <a:endParaRPr lang="ru-RU" sz="1200" dirty="0">
              <a:effectLst/>
              <a:ea typeface="Calibri"/>
              <a:cs typeface="Times New Roman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en-US" sz="1200" b="1" dirty="0">
                <a:solidFill>
                  <a:schemeClr val="tx2"/>
                </a:solidFill>
                <a:effectLst/>
                <a:latin typeface="Arial"/>
                <a:ea typeface="Calibri"/>
                <a:cs typeface="Times New Roman"/>
              </a:rPr>
              <a:t>SITO: </a:t>
            </a:r>
            <a:r>
              <a:rPr lang="en-US" sz="1200" dirty="0">
                <a:solidFill>
                  <a:srgbClr val="262626"/>
                </a:solidFill>
                <a:effectLst/>
                <a:latin typeface="Arial"/>
                <a:ea typeface="Calibri"/>
                <a:cs typeface="Times New Roman"/>
              </a:rPr>
              <a:t>WWW.DOMINIO.COM</a:t>
            </a:r>
            <a:endParaRPr lang="ru-RU" sz="1200" dirty="0">
              <a:effectLst/>
              <a:ea typeface="Calibri"/>
              <a:cs typeface="Times New Roman"/>
            </a:endParaRPr>
          </a:p>
        </p:txBody>
      </p:sp>
      <p:sp>
        <p:nvSpPr>
          <p:cNvPr id="6" name="Подзаголовок 2"/>
          <p:cNvSpPr txBox="1">
            <a:spLocks/>
          </p:cNvSpPr>
          <p:nvPr/>
        </p:nvSpPr>
        <p:spPr>
          <a:xfrm>
            <a:off x="388102" y="3347864"/>
            <a:ext cx="2824874" cy="4754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Font typeface="Arial" pitchFamily="34" charset="0"/>
              <a:buNone/>
              <a:defRPr sz="2000" b="0" kern="1200" cap="all" spc="120" baseline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None/>
              <a:defRPr sz="18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/>
              <a:t>INFORMATICA</a:t>
            </a:r>
            <a:endParaRPr lang="ru-RU" sz="1400" dirty="0"/>
          </a:p>
        </p:txBody>
      </p:sp>
      <p:grpSp>
        <p:nvGrpSpPr>
          <p:cNvPr id="7" name="Group 7"/>
          <p:cNvGrpSpPr/>
          <p:nvPr/>
        </p:nvGrpSpPr>
        <p:grpSpPr>
          <a:xfrm>
            <a:off x="548680" y="3806806"/>
            <a:ext cx="1322070" cy="1397632"/>
            <a:chOff x="0" y="0"/>
            <a:chExt cx="1323048" cy="1398622"/>
          </a:xfrm>
        </p:grpSpPr>
        <p:sp>
          <p:nvSpPr>
            <p:cNvPr id="8" name="Text Box 17"/>
            <p:cNvSpPr txBox="1"/>
            <p:nvPr/>
          </p:nvSpPr>
          <p:spPr>
            <a:xfrm>
              <a:off x="121186" y="0"/>
              <a:ext cx="1201862" cy="241850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n-US" sz="900" dirty="0" err="1">
                  <a:solidFill>
                    <a:srgbClr val="262626"/>
                  </a:solidFill>
                  <a:latin typeface="Arial"/>
                  <a:ea typeface="Calibri"/>
                  <a:cs typeface="Times New Roman"/>
                </a:rPr>
                <a:t>Foglio</a:t>
              </a:r>
              <a:r>
                <a:rPr lang="en-US" sz="900" dirty="0">
                  <a:solidFill>
                    <a:srgbClr val="262626"/>
                  </a:solidFill>
                  <a:latin typeface="Arial"/>
                  <a:ea typeface="Calibri"/>
                  <a:cs typeface="Times New Roman"/>
                </a:rPr>
                <a:t> </a:t>
              </a:r>
              <a:r>
                <a:rPr lang="en-US" sz="900" dirty="0">
                  <a:solidFill>
                    <a:srgbClr val="262626"/>
                  </a:solidFill>
                  <a:effectLst/>
                  <a:latin typeface="Arial"/>
                  <a:ea typeface="Calibri"/>
                  <a:cs typeface="Times New Roman"/>
                </a:rPr>
                <a:t>Excel</a:t>
              </a:r>
              <a:endParaRPr lang="ru-RU" sz="1100" dirty="0">
                <a:effectLst/>
                <a:ea typeface="Calibri"/>
                <a:cs typeface="Times New Roman"/>
              </a:endParaRPr>
            </a:p>
          </p:txBody>
        </p:sp>
        <p:sp>
          <p:nvSpPr>
            <p:cNvPr id="9" name="Rectangle 23"/>
            <p:cNvSpPr/>
            <p:nvPr/>
          </p:nvSpPr>
          <p:spPr>
            <a:xfrm>
              <a:off x="0" y="99152"/>
              <a:ext cx="69204" cy="69825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ru-RU"/>
            </a:p>
          </p:txBody>
        </p:sp>
        <p:sp>
          <p:nvSpPr>
            <p:cNvPr id="10" name="Text Box 36"/>
            <p:cNvSpPr txBox="1"/>
            <p:nvPr/>
          </p:nvSpPr>
          <p:spPr>
            <a:xfrm>
              <a:off x="121186" y="286439"/>
              <a:ext cx="1201227" cy="241850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n-US" sz="900" dirty="0" err="1">
                  <a:solidFill>
                    <a:srgbClr val="262626"/>
                  </a:solidFill>
                  <a:effectLst/>
                  <a:latin typeface="Open Sans"/>
                  <a:ea typeface="Calibri"/>
                  <a:cs typeface="Times New Roman"/>
                </a:rPr>
                <a:t>Trattamento</a:t>
              </a:r>
              <a:r>
                <a:rPr lang="en-US" sz="900" dirty="0">
                  <a:solidFill>
                    <a:srgbClr val="262626"/>
                  </a:solidFill>
                  <a:effectLst/>
                  <a:latin typeface="Open Sans"/>
                  <a:ea typeface="Calibri"/>
                  <a:cs typeface="Times New Roman"/>
                </a:rPr>
                <a:t> </a:t>
              </a:r>
              <a:r>
                <a:rPr lang="en-US" sz="900" dirty="0" err="1">
                  <a:solidFill>
                    <a:srgbClr val="262626"/>
                  </a:solidFill>
                  <a:effectLst/>
                  <a:latin typeface="Open Sans"/>
                  <a:ea typeface="Calibri"/>
                  <a:cs typeface="Times New Roman"/>
                </a:rPr>
                <a:t>testi</a:t>
              </a:r>
              <a:endParaRPr lang="ru-RU" sz="1100" dirty="0">
                <a:effectLst/>
                <a:ea typeface="Calibri"/>
                <a:cs typeface="Times New Roman"/>
              </a:endParaRPr>
            </a:p>
          </p:txBody>
        </p:sp>
        <p:sp>
          <p:nvSpPr>
            <p:cNvPr id="11" name="Rectangle 37"/>
            <p:cNvSpPr/>
            <p:nvPr/>
          </p:nvSpPr>
          <p:spPr>
            <a:xfrm>
              <a:off x="0" y="385591"/>
              <a:ext cx="69204" cy="69825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ru-RU"/>
            </a:p>
          </p:txBody>
        </p:sp>
        <p:sp>
          <p:nvSpPr>
            <p:cNvPr id="12" name="Text Box 46"/>
            <p:cNvSpPr txBox="1"/>
            <p:nvPr/>
          </p:nvSpPr>
          <p:spPr>
            <a:xfrm>
              <a:off x="121186" y="561861"/>
              <a:ext cx="1201227" cy="241850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n-US" sz="900" dirty="0">
                  <a:solidFill>
                    <a:srgbClr val="262626"/>
                  </a:solidFill>
                  <a:effectLst/>
                  <a:latin typeface="Arial"/>
                  <a:ea typeface="Calibri"/>
                  <a:cs typeface="Times New Roman"/>
                </a:rPr>
                <a:t>HTML, ASP, C++</a:t>
              </a:r>
              <a:endParaRPr lang="ru-RU" sz="1100" dirty="0">
                <a:effectLst/>
                <a:ea typeface="Calibri"/>
                <a:cs typeface="Times New Roman"/>
              </a:endParaRPr>
            </a:p>
          </p:txBody>
        </p:sp>
        <p:sp>
          <p:nvSpPr>
            <p:cNvPr id="13" name="Rectangle 47"/>
            <p:cNvSpPr/>
            <p:nvPr/>
          </p:nvSpPr>
          <p:spPr>
            <a:xfrm>
              <a:off x="0" y="649996"/>
              <a:ext cx="69204" cy="69825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ru-RU"/>
            </a:p>
          </p:txBody>
        </p:sp>
        <p:sp>
          <p:nvSpPr>
            <p:cNvPr id="14" name="Text Box 51"/>
            <p:cNvSpPr txBox="1"/>
            <p:nvPr/>
          </p:nvSpPr>
          <p:spPr>
            <a:xfrm>
              <a:off x="121186" y="870333"/>
              <a:ext cx="1201227" cy="241850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n-US" sz="900" dirty="0">
                  <a:solidFill>
                    <a:srgbClr val="262626"/>
                  </a:solidFill>
                  <a:effectLst/>
                  <a:latin typeface="Arial"/>
                  <a:ea typeface="Calibri"/>
                  <a:cs typeface="Times New Roman"/>
                </a:rPr>
                <a:t>Dreamweaver</a:t>
              </a:r>
              <a:endParaRPr lang="ru-RU" sz="1100" dirty="0">
                <a:effectLst/>
                <a:ea typeface="Calibri"/>
                <a:cs typeface="Times New Roman"/>
              </a:endParaRPr>
            </a:p>
          </p:txBody>
        </p:sp>
        <p:sp>
          <p:nvSpPr>
            <p:cNvPr id="15" name="Rectangle 52"/>
            <p:cNvSpPr/>
            <p:nvPr/>
          </p:nvSpPr>
          <p:spPr>
            <a:xfrm>
              <a:off x="0" y="958468"/>
              <a:ext cx="69204" cy="69825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ru-RU"/>
            </a:p>
          </p:txBody>
        </p:sp>
        <p:sp>
          <p:nvSpPr>
            <p:cNvPr id="16" name="Text Box 56"/>
            <p:cNvSpPr txBox="1"/>
            <p:nvPr/>
          </p:nvSpPr>
          <p:spPr>
            <a:xfrm>
              <a:off x="121186" y="1156772"/>
              <a:ext cx="1201227" cy="241850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n-US" sz="900" dirty="0">
                  <a:solidFill>
                    <a:srgbClr val="262626"/>
                  </a:solidFill>
                  <a:effectLst/>
                  <a:latin typeface="Arial"/>
                  <a:ea typeface="Calibri"/>
                  <a:cs typeface="Times New Roman"/>
                </a:rPr>
                <a:t>Illustrator</a:t>
              </a:r>
              <a:endParaRPr lang="ru-RU" sz="1100" dirty="0">
                <a:effectLst/>
                <a:ea typeface="Calibri"/>
                <a:cs typeface="Times New Roman"/>
              </a:endParaRPr>
            </a:p>
          </p:txBody>
        </p:sp>
        <p:sp>
          <p:nvSpPr>
            <p:cNvPr id="17" name="Rectangle 57"/>
            <p:cNvSpPr/>
            <p:nvPr/>
          </p:nvSpPr>
          <p:spPr>
            <a:xfrm>
              <a:off x="0" y="1244907"/>
              <a:ext cx="69204" cy="69825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ru-RU"/>
            </a:p>
          </p:txBody>
        </p:sp>
      </p:grpSp>
      <p:grpSp>
        <p:nvGrpSpPr>
          <p:cNvPr id="18" name="Group 80"/>
          <p:cNvGrpSpPr/>
          <p:nvPr/>
        </p:nvGrpSpPr>
        <p:grpSpPr>
          <a:xfrm>
            <a:off x="1870115" y="3855890"/>
            <a:ext cx="831215" cy="71755"/>
            <a:chOff x="0" y="0"/>
            <a:chExt cx="832485" cy="73025"/>
          </a:xfrm>
        </p:grpSpPr>
        <p:sp>
          <p:nvSpPr>
            <p:cNvPr id="19" name="Rectangle 31"/>
            <p:cNvSpPr/>
            <p:nvPr/>
          </p:nvSpPr>
          <p:spPr>
            <a:xfrm>
              <a:off x="0" y="0"/>
              <a:ext cx="832485" cy="73025"/>
            </a:xfrm>
            <a:prstGeom prst="rect">
              <a:avLst/>
            </a:prstGeom>
            <a:noFill/>
            <a:ln w="3175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ru-RU"/>
            </a:p>
          </p:txBody>
        </p:sp>
        <p:sp>
          <p:nvSpPr>
            <p:cNvPr id="20" name="Rectangle 33"/>
            <p:cNvSpPr/>
            <p:nvPr/>
          </p:nvSpPr>
          <p:spPr>
            <a:xfrm>
              <a:off x="0" y="0"/>
              <a:ext cx="673735" cy="73025"/>
            </a:xfrm>
            <a:prstGeom prst="rect">
              <a:avLst/>
            </a:prstGeom>
            <a:solidFill>
              <a:schemeClr val="tx1">
                <a:lumMod val="85000"/>
                <a:lumOff val="15000"/>
              </a:schemeClr>
            </a:soli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ru-RU"/>
            </a:p>
          </p:txBody>
        </p:sp>
      </p:grpSp>
      <p:grpSp>
        <p:nvGrpSpPr>
          <p:cNvPr id="21" name="Group 80"/>
          <p:cNvGrpSpPr/>
          <p:nvPr/>
        </p:nvGrpSpPr>
        <p:grpSpPr>
          <a:xfrm>
            <a:off x="1870114" y="4142126"/>
            <a:ext cx="831215" cy="71755"/>
            <a:chOff x="0" y="0"/>
            <a:chExt cx="832485" cy="73025"/>
          </a:xfrm>
        </p:grpSpPr>
        <p:sp>
          <p:nvSpPr>
            <p:cNvPr id="22" name="Rectangle 31"/>
            <p:cNvSpPr/>
            <p:nvPr/>
          </p:nvSpPr>
          <p:spPr>
            <a:xfrm>
              <a:off x="0" y="0"/>
              <a:ext cx="832485" cy="73025"/>
            </a:xfrm>
            <a:prstGeom prst="rect">
              <a:avLst/>
            </a:prstGeom>
            <a:noFill/>
            <a:ln w="3175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ru-RU"/>
            </a:p>
          </p:txBody>
        </p:sp>
        <p:sp>
          <p:nvSpPr>
            <p:cNvPr id="23" name="Rectangle 33"/>
            <p:cNvSpPr/>
            <p:nvPr/>
          </p:nvSpPr>
          <p:spPr>
            <a:xfrm>
              <a:off x="0" y="0"/>
              <a:ext cx="673735" cy="73025"/>
            </a:xfrm>
            <a:prstGeom prst="rect">
              <a:avLst/>
            </a:prstGeom>
            <a:solidFill>
              <a:schemeClr val="tx1">
                <a:lumMod val="85000"/>
                <a:lumOff val="15000"/>
              </a:schemeClr>
            </a:soli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ru-RU"/>
            </a:p>
          </p:txBody>
        </p:sp>
      </p:grpSp>
      <p:grpSp>
        <p:nvGrpSpPr>
          <p:cNvPr id="24" name="Group 80"/>
          <p:cNvGrpSpPr/>
          <p:nvPr/>
        </p:nvGrpSpPr>
        <p:grpSpPr>
          <a:xfrm>
            <a:off x="1870113" y="4464368"/>
            <a:ext cx="831215" cy="71755"/>
            <a:chOff x="0" y="0"/>
            <a:chExt cx="832485" cy="73025"/>
          </a:xfrm>
        </p:grpSpPr>
        <p:sp>
          <p:nvSpPr>
            <p:cNvPr id="25" name="Rectangle 31"/>
            <p:cNvSpPr/>
            <p:nvPr/>
          </p:nvSpPr>
          <p:spPr>
            <a:xfrm>
              <a:off x="0" y="0"/>
              <a:ext cx="832485" cy="73025"/>
            </a:xfrm>
            <a:prstGeom prst="rect">
              <a:avLst/>
            </a:prstGeom>
            <a:noFill/>
            <a:ln w="3175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ru-RU"/>
            </a:p>
          </p:txBody>
        </p:sp>
        <p:sp>
          <p:nvSpPr>
            <p:cNvPr id="26" name="Rectangle 33"/>
            <p:cNvSpPr/>
            <p:nvPr/>
          </p:nvSpPr>
          <p:spPr>
            <a:xfrm>
              <a:off x="0" y="0"/>
              <a:ext cx="673735" cy="73025"/>
            </a:xfrm>
            <a:prstGeom prst="rect">
              <a:avLst/>
            </a:prstGeom>
            <a:solidFill>
              <a:schemeClr val="tx1">
                <a:lumMod val="85000"/>
                <a:lumOff val="15000"/>
              </a:schemeClr>
            </a:soli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ru-RU"/>
            </a:p>
          </p:txBody>
        </p:sp>
      </p:grpSp>
      <p:grpSp>
        <p:nvGrpSpPr>
          <p:cNvPr id="27" name="Group 80"/>
          <p:cNvGrpSpPr/>
          <p:nvPr/>
        </p:nvGrpSpPr>
        <p:grpSpPr>
          <a:xfrm>
            <a:off x="1881996" y="4767411"/>
            <a:ext cx="831215" cy="71755"/>
            <a:chOff x="0" y="0"/>
            <a:chExt cx="832485" cy="73025"/>
          </a:xfrm>
        </p:grpSpPr>
        <p:sp>
          <p:nvSpPr>
            <p:cNvPr id="28" name="Rectangle 31"/>
            <p:cNvSpPr/>
            <p:nvPr/>
          </p:nvSpPr>
          <p:spPr>
            <a:xfrm>
              <a:off x="0" y="0"/>
              <a:ext cx="832485" cy="73025"/>
            </a:xfrm>
            <a:prstGeom prst="rect">
              <a:avLst/>
            </a:prstGeom>
            <a:noFill/>
            <a:ln w="3175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ru-RU"/>
            </a:p>
          </p:txBody>
        </p:sp>
        <p:sp>
          <p:nvSpPr>
            <p:cNvPr id="29" name="Rectangle 33"/>
            <p:cNvSpPr/>
            <p:nvPr/>
          </p:nvSpPr>
          <p:spPr>
            <a:xfrm>
              <a:off x="0" y="0"/>
              <a:ext cx="673735" cy="73025"/>
            </a:xfrm>
            <a:prstGeom prst="rect">
              <a:avLst/>
            </a:prstGeom>
            <a:solidFill>
              <a:schemeClr val="tx1">
                <a:lumMod val="85000"/>
                <a:lumOff val="15000"/>
              </a:schemeClr>
            </a:soli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ru-RU"/>
            </a:p>
          </p:txBody>
        </p:sp>
      </p:grpSp>
      <p:grpSp>
        <p:nvGrpSpPr>
          <p:cNvPr id="30" name="Group 80"/>
          <p:cNvGrpSpPr/>
          <p:nvPr/>
        </p:nvGrpSpPr>
        <p:grpSpPr>
          <a:xfrm>
            <a:off x="1881996" y="5047720"/>
            <a:ext cx="831215" cy="71755"/>
            <a:chOff x="0" y="0"/>
            <a:chExt cx="832485" cy="73025"/>
          </a:xfrm>
        </p:grpSpPr>
        <p:sp>
          <p:nvSpPr>
            <p:cNvPr id="31" name="Rectangle 31"/>
            <p:cNvSpPr/>
            <p:nvPr/>
          </p:nvSpPr>
          <p:spPr>
            <a:xfrm>
              <a:off x="0" y="0"/>
              <a:ext cx="832485" cy="73025"/>
            </a:xfrm>
            <a:prstGeom prst="rect">
              <a:avLst/>
            </a:prstGeom>
            <a:noFill/>
            <a:ln w="3175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ru-RU"/>
            </a:p>
          </p:txBody>
        </p:sp>
        <p:sp>
          <p:nvSpPr>
            <p:cNvPr id="32" name="Rectangle 33"/>
            <p:cNvSpPr/>
            <p:nvPr/>
          </p:nvSpPr>
          <p:spPr>
            <a:xfrm>
              <a:off x="0" y="0"/>
              <a:ext cx="673735" cy="73025"/>
            </a:xfrm>
            <a:prstGeom prst="rect">
              <a:avLst/>
            </a:prstGeom>
            <a:solidFill>
              <a:schemeClr val="tx1">
                <a:lumMod val="85000"/>
                <a:lumOff val="15000"/>
              </a:schemeClr>
            </a:soli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ru-RU"/>
            </a:p>
          </p:txBody>
        </p:sp>
      </p:grpSp>
      <p:sp>
        <p:nvSpPr>
          <p:cNvPr id="55" name="Подзаголовок 2"/>
          <p:cNvSpPr txBox="1">
            <a:spLocks/>
          </p:cNvSpPr>
          <p:nvPr/>
        </p:nvSpPr>
        <p:spPr>
          <a:xfrm>
            <a:off x="453536" y="5420122"/>
            <a:ext cx="2824874" cy="4754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Font typeface="Arial" pitchFamily="34" charset="0"/>
              <a:buNone/>
              <a:defRPr sz="2000" b="0" kern="1200" cap="all" spc="120" baseline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None/>
              <a:defRPr sz="18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 err="1"/>
              <a:t>lingue</a:t>
            </a:r>
            <a:endParaRPr lang="ru-RU" sz="1400" dirty="0"/>
          </a:p>
        </p:txBody>
      </p:sp>
      <p:grpSp>
        <p:nvGrpSpPr>
          <p:cNvPr id="56" name="Group 92"/>
          <p:cNvGrpSpPr/>
          <p:nvPr/>
        </p:nvGrpSpPr>
        <p:grpSpPr>
          <a:xfrm>
            <a:off x="600769" y="5813677"/>
            <a:ext cx="1307465" cy="868916"/>
            <a:chOff x="0" y="0"/>
            <a:chExt cx="1308605" cy="869998"/>
          </a:xfrm>
        </p:grpSpPr>
        <p:sp>
          <p:nvSpPr>
            <p:cNvPr id="57" name="Text Box 21"/>
            <p:cNvSpPr txBox="1"/>
            <p:nvPr/>
          </p:nvSpPr>
          <p:spPr>
            <a:xfrm>
              <a:off x="106878" y="0"/>
              <a:ext cx="1201727" cy="240606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n-US" sz="900" dirty="0">
                  <a:solidFill>
                    <a:srgbClr val="262626"/>
                  </a:solidFill>
                  <a:latin typeface="Arial"/>
                  <a:ea typeface="Calibri"/>
                  <a:cs typeface="Times New Roman"/>
                </a:rPr>
                <a:t>INGLESE </a:t>
              </a:r>
              <a:r>
                <a:rPr lang="en-US" sz="900" dirty="0">
                  <a:solidFill>
                    <a:srgbClr val="262626"/>
                  </a:solidFill>
                  <a:effectLst/>
                  <a:latin typeface="Arial"/>
                  <a:ea typeface="Calibri"/>
                  <a:cs typeface="Times New Roman"/>
                </a:rPr>
                <a:t>A1</a:t>
              </a:r>
              <a:endParaRPr lang="ru-RU" sz="1100" dirty="0">
                <a:effectLst/>
                <a:ea typeface="Calibri"/>
                <a:cs typeface="Times New Roman"/>
              </a:endParaRPr>
            </a:p>
          </p:txBody>
        </p:sp>
        <p:sp>
          <p:nvSpPr>
            <p:cNvPr id="58" name="Rectangle 22"/>
            <p:cNvSpPr/>
            <p:nvPr/>
          </p:nvSpPr>
          <p:spPr>
            <a:xfrm>
              <a:off x="0" y="83127"/>
              <a:ext cx="69794" cy="69466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ru-RU"/>
            </a:p>
          </p:txBody>
        </p:sp>
        <p:sp>
          <p:nvSpPr>
            <p:cNvPr id="59" name="Text Box 26"/>
            <p:cNvSpPr txBox="1"/>
            <p:nvPr/>
          </p:nvSpPr>
          <p:spPr>
            <a:xfrm>
              <a:off x="106878" y="308759"/>
              <a:ext cx="1201727" cy="240606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n-US" sz="900" dirty="0">
                  <a:effectLst/>
                  <a:ea typeface="Calibri"/>
                  <a:cs typeface="Times New Roman"/>
                </a:rPr>
                <a:t>SPAGNOLO B2</a:t>
              </a:r>
              <a:endParaRPr lang="ru-RU" sz="900" dirty="0">
                <a:effectLst/>
                <a:ea typeface="Calibri"/>
                <a:cs typeface="Times New Roman"/>
              </a:endParaRPr>
            </a:p>
          </p:txBody>
        </p:sp>
        <p:sp>
          <p:nvSpPr>
            <p:cNvPr id="60" name="Rectangle 27"/>
            <p:cNvSpPr/>
            <p:nvPr/>
          </p:nvSpPr>
          <p:spPr>
            <a:xfrm>
              <a:off x="0" y="391886"/>
              <a:ext cx="69794" cy="69466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ru-RU"/>
            </a:p>
          </p:txBody>
        </p:sp>
        <p:sp>
          <p:nvSpPr>
            <p:cNvPr id="61" name="Text Box 30"/>
            <p:cNvSpPr txBox="1"/>
            <p:nvPr/>
          </p:nvSpPr>
          <p:spPr>
            <a:xfrm>
              <a:off x="106878" y="629392"/>
              <a:ext cx="1201727" cy="240606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n-US" sz="900" dirty="0">
                  <a:solidFill>
                    <a:srgbClr val="262626"/>
                  </a:solidFill>
                  <a:effectLst/>
                  <a:latin typeface="Arial"/>
                  <a:ea typeface="Calibri"/>
                  <a:cs typeface="Times New Roman"/>
                </a:rPr>
                <a:t>ITALIANO C2</a:t>
              </a:r>
              <a:endParaRPr lang="ru-RU" sz="1100" dirty="0">
                <a:effectLst/>
                <a:ea typeface="Calibri"/>
                <a:cs typeface="Times New Roman"/>
              </a:endParaRPr>
            </a:p>
          </p:txBody>
        </p:sp>
        <p:sp>
          <p:nvSpPr>
            <p:cNvPr id="62" name="Rectangle 32"/>
            <p:cNvSpPr/>
            <p:nvPr/>
          </p:nvSpPr>
          <p:spPr>
            <a:xfrm>
              <a:off x="0" y="712520"/>
              <a:ext cx="69794" cy="69466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ru-RU"/>
            </a:p>
          </p:txBody>
        </p:sp>
      </p:grpSp>
      <p:grpSp>
        <p:nvGrpSpPr>
          <p:cNvPr id="65" name="Group 80"/>
          <p:cNvGrpSpPr/>
          <p:nvPr/>
        </p:nvGrpSpPr>
        <p:grpSpPr>
          <a:xfrm>
            <a:off x="1947430" y="5894326"/>
            <a:ext cx="831215" cy="71755"/>
            <a:chOff x="0" y="0"/>
            <a:chExt cx="832485" cy="73025"/>
          </a:xfrm>
        </p:grpSpPr>
        <p:sp>
          <p:nvSpPr>
            <p:cNvPr id="66" name="Rectangle 31"/>
            <p:cNvSpPr/>
            <p:nvPr/>
          </p:nvSpPr>
          <p:spPr>
            <a:xfrm>
              <a:off x="0" y="0"/>
              <a:ext cx="832485" cy="73025"/>
            </a:xfrm>
            <a:prstGeom prst="rect">
              <a:avLst/>
            </a:prstGeom>
            <a:noFill/>
            <a:ln w="3175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ru-RU"/>
            </a:p>
          </p:txBody>
        </p:sp>
        <p:sp>
          <p:nvSpPr>
            <p:cNvPr id="67" name="Rectangle 33"/>
            <p:cNvSpPr/>
            <p:nvPr/>
          </p:nvSpPr>
          <p:spPr>
            <a:xfrm>
              <a:off x="0" y="0"/>
              <a:ext cx="673735" cy="73025"/>
            </a:xfrm>
            <a:prstGeom prst="rect">
              <a:avLst/>
            </a:prstGeom>
            <a:solidFill>
              <a:schemeClr val="tx1">
                <a:lumMod val="85000"/>
                <a:lumOff val="15000"/>
              </a:schemeClr>
            </a:soli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ru-RU"/>
            </a:p>
          </p:txBody>
        </p:sp>
      </p:grpSp>
      <p:grpSp>
        <p:nvGrpSpPr>
          <p:cNvPr id="68" name="Group 80"/>
          <p:cNvGrpSpPr/>
          <p:nvPr/>
        </p:nvGrpSpPr>
        <p:grpSpPr>
          <a:xfrm>
            <a:off x="1947430" y="6238578"/>
            <a:ext cx="831215" cy="71755"/>
            <a:chOff x="0" y="0"/>
            <a:chExt cx="832485" cy="73025"/>
          </a:xfrm>
        </p:grpSpPr>
        <p:sp>
          <p:nvSpPr>
            <p:cNvPr id="69" name="Rectangle 31"/>
            <p:cNvSpPr/>
            <p:nvPr/>
          </p:nvSpPr>
          <p:spPr>
            <a:xfrm>
              <a:off x="0" y="0"/>
              <a:ext cx="832485" cy="73025"/>
            </a:xfrm>
            <a:prstGeom prst="rect">
              <a:avLst/>
            </a:prstGeom>
            <a:noFill/>
            <a:ln w="3175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ru-RU"/>
            </a:p>
          </p:txBody>
        </p:sp>
        <p:sp>
          <p:nvSpPr>
            <p:cNvPr id="70" name="Rectangle 33"/>
            <p:cNvSpPr/>
            <p:nvPr/>
          </p:nvSpPr>
          <p:spPr>
            <a:xfrm>
              <a:off x="0" y="0"/>
              <a:ext cx="673735" cy="73025"/>
            </a:xfrm>
            <a:prstGeom prst="rect">
              <a:avLst/>
            </a:prstGeom>
            <a:solidFill>
              <a:schemeClr val="tx1">
                <a:lumMod val="85000"/>
                <a:lumOff val="15000"/>
              </a:schemeClr>
            </a:soli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ru-RU"/>
            </a:p>
          </p:txBody>
        </p:sp>
      </p:grpSp>
      <p:grpSp>
        <p:nvGrpSpPr>
          <p:cNvPr id="71" name="Group 80"/>
          <p:cNvGrpSpPr/>
          <p:nvPr/>
        </p:nvGrpSpPr>
        <p:grpSpPr>
          <a:xfrm>
            <a:off x="1935546" y="6558813"/>
            <a:ext cx="831215" cy="71755"/>
            <a:chOff x="0" y="0"/>
            <a:chExt cx="832485" cy="73025"/>
          </a:xfrm>
        </p:grpSpPr>
        <p:sp>
          <p:nvSpPr>
            <p:cNvPr id="72" name="Rectangle 31"/>
            <p:cNvSpPr/>
            <p:nvPr/>
          </p:nvSpPr>
          <p:spPr>
            <a:xfrm>
              <a:off x="0" y="0"/>
              <a:ext cx="832485" cy="73025"/>
            </a:xfrm>
            <a:prstGeom prst="rect">
              <a:avLst/>
            </a:prstGeom>
            <a:noFill/>
            <a:ln w="3175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ru-RU"/>
            </a:p>
          </p:txBody>
        </p:sp>
        <p:sp>
          <p:nvSpPr>
            <p:cNvPr id="73" name="Rectangle 33"/>
            <p:cNvSpPr/>
            <p:nvPr/>
          </p:nvSpPr>
          <p:spPr>
            <a:xfrm>
              <a:off x="0" y="0"/>
              <a:ext cx="673735" cy="73025"/>
            </a:xfrm>
            <a:prstGeom prst="rect">
              <a:avLst/>
            </a:prstGeom>
            <a:solidFill>
              <a:schemeClr val="tx1">
                <a:lumMod val="85000"/>
                <a:lumOff val="15000"/>
              </a:schemeClr>
            </a:soli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ru-RU"/>
            </a:p>
          </p:txBody>
        </p:sp>
      </p:grpSp>
      <p:sp>
        <p:nvSpPr>
          <p:cNvPr id="74" name="Подзаголовок 2"/>
          <p:cNvSpPr txBox="1">
            <a:spLocks/>
          </p:cNvSpPr>
          <p:nvPr/>
        </p:nvSpPr>
        <p:spPr>
          <a:xfrm>
            <a:off x="3717444" y="3059832"/>
            <a:ext cx="2824874" cy="3600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Font typeface="Arial" pitchFamily="34" charset="0"/>
              <a:buNone/>
              <a:defRPr sz="2000" b="0" kern="1200" cap="all" spc="120" baseline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None/>
              <a:defRPr sz="18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/>
              <a:t>PROFILO</a:t>
            </a:r>
            <a:endParaRPr lang="ru-RU" sz="1400" dirty="0"/>
          </a:p>
        </p:txBody>
      </p:sp>
      <p:sp>
        <p:nvSpPr>
          <p:cNvPr id="75" name="Text Box 5"/>
          <p:cNvSpPr txBox="1"/>
          <p:nvPr/>
        </p:nvSpPr>
        <p:spPr>
          <a:xfrm>
            <a:off x="2996952" y="3419872"/>
            <a:ext cx="3688586" cy="128143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r">
              <a:lnSpc>
                <a:spcPct val="115000"/>
              </a:lnSpc>
              <a:spcAft>
                <a:spcPts val="1089"/>
              </a:spcAft>
            </a:pPr>
            <a:r>
              <a:rPr lang="it-IT" sz="1100" dirty="0">
                <a:solidFill>
                  <a:schemeClr val="tx1"/>
                </a:solidFill>
                <a:cs typeface="Arial"/>
              </a:rPr>
              <a:t>Descrivete brevemente il vostro percorso professionale, le vostre competenze chiave per la posizione ed i vostri obiettivi di carriera. Questa è in realtà un'introduzione alla vostra lettera di presentazione.</a:t>
            </a:r>
          </a:p>
        </p:txBody>
      </p:sp>
      <p:sp>
        <p:nvSpPr>
          <p:cNvPr id="76" name="Подзаголовок 2"/>
          <p:cNvSpPr txBox="1">
            <a:spLocks/>
          </p:cNvSpPr>
          <p:nvPr/>
        </p:nvSpPr>
        <p:spPr>
          <a:xfrm>
            <a:off x="3278410" y="4427984"/>
            <a:ext cx="3263496" cy="47545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Font typeface="Arial" pitchFamily="34" charset="0"/>
              <a:buNone/>
              <a:defRPr sz="2000" b="0" kern="1200" cap="all" spc="120" baseline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None/>
              <a:defRPr sz="18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/>
              <a:t>ESPERIENZA PROFESIONALI</a:t>
            </a:r>
            <a:endParaRPr lang="ru-RU" sz="1400" dirty="0"/>
          </a:p>
        </p:txBody>
      </p:sp>
      <p:sp>
        <p:nvSpPr>
          <p:cNvPr id="83" name="Text Box 189"/>
          <p:cNvSpPr txBox="1"/>
          <p:nvPr/>
        </p:nvSpPr>
        <p:spPr>
          <a:xfrm>
            <a:off x="2852936" y="4716016"/>
            <a:ext cx="3830576" cy="3395448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9569" tIns="49785" rIns="99569" bIns="49785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r"/>
            <a:r>
              <a:rPr lang="en-US" sz="1100" b="1" i="1" dirty="0">
                <a:solidFill>
                  <a:srgbClr val="000000"/>
                </a:solidFill>
                <a:cs typeface="Calibri"/>
              </a:rPr>
              <a:t>NOME AZIENDA| </a:t>
            </a:r>
            <a:r>
              <a:rPr lang="en-US" sz="1100" b="1" i="1" dirty="0">
                <a:cs typeface="Calibri"/>
              </a:rPr>
              <a:t>2000 – 2003 </a:t>
            </a:r>
            <a:r>
              <a:rPr lang="fr-FR" sz="1100" b="1" i="1" dirty="0">
                <a:cs typeface="Calibri"/>
              </a:rPr>
              <a:t>| POSIZIONE</a:t>
            </a:r>
            <a:r>
              <a:rPr lang="fr-FR" sz="1100" b="1" dirty="0">
                <a:solidFill>
                  <a:srgbClr val="000000"/>
                </a:solidFill>
                <a:cs typeface="Calibri"/>
              </a:rPr>
              <a:t>| CITTA’</a:t>
            </a:r>
            <a:endParaRPr lang="fr-FR" sz="1100" i="1" dirty="0">
              <a:solidFill>
                <a:schemeClr val="bg1">
                  <a:lumMod val="50000"/>
                </a:schemeClr>
              </a:solidFill>
              <a:cs typeface="Calibri"/>
            </a:endParaRPr>
          </a:p>
          <a:p>
            <a:pPr algn="r"/>
            <a:r>
              <a:rPr lang="it-IT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Descrivete qui le funzioni che avete occupato per questa posizione. Descrivete anche i vostri incarichi e i risultati che avete ottenuto. </a:t>
            </a:r>
          </a:p>
          <a:p>
            <a:pPr algn="r"/>
            <a:endParaRPr lang="fr-FR" sz="1100" b="1" dirty="0">
              <a:latin typeface="Arial"/>
              <a:ea typeface="Calibri"/>
              <a:cs typeface="Times New Roman"/>
            </a:endParaRPr>
          </a:p>
          <a:p>
            <a:pPr algn="r"/>
            <a:r>
              <a:rPr lang="en-US" sz="1100" b="1" i="1" dirty="0">
                <a:solidFill>
                  <a:srgbClr val="000000"/>
                </a:solidFill>
                <a:cs typeface="Calibri"/>
              </a:rPr>
              <a:t>NOME AZIENDA| </a:t>
            </a:r>
            <a:r>
              <a:rPr lang="en-US" sz="1100" b="1" i="1" dirty="0">
                <a:cs typeface="Calibri"/>
              </a:rPr>
              <a:t>2000 – 2003 </a:t>
            </a:r>
            <a:r>
              <a:rPr lang="fr-FR" sz="1100" b="1" i="1" dirty="0">
                <a:cs typeface="Calibri"/>
              </a:rPr>
              <a:t>| POSIZIONE</a:t>
            </a:r>
            <a:r>
              <a:rPr lang="fr-FR" sz="1100" b="1" dirty="0">
                <a:solidFill>
                  <a:srgbClr val="000000"/>
                </a:solidFill>
                <a:cs typeface="Calibri"/>
              </a:rPr>
              <a:t>| CITTA’</a:t>
            </a:r>
            <a:endParaRPr lang="fr-FR" sz="1100" i="1" dirty="0">
              <a:solidFill>
                <a:schemeClr val="bg1">
                  <a:lumMod val="50000"/>
                </a:schemeClr>
              </a:solidFill>
              <a:cs typeface="Calibri"/>
            </a:endParaRPr>
          </a:p>
          <a:p>
            <a:pPr algn="r"/>
            <a:r>
              <a:rPr lang="it-IT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Descrivete qui le funzioni che avete occupato per questa posizione. Descrivete anche i vostri incarichi e i risultati che avete ottenuto. </a:t>
            </a:r>
          </a:p>
          <a:p>
            <a:pPr algn="r"/>
            <a:endParaRPr lang="fr-FR" sz="1100" b="1" dirty="0">
              <a:latin typeface="Arial"/>
              <a:ea typeface="Calibri"/>
              <a:cs typeface="Times New Roman"/>
            </a:endParaRPr>
          </a:p>
          <a:p>
            <a:pPr algn="r"/>
            <a:r>
              <a:rPr lang="en-US" sz="1100" b="1" i="1" dirty="0">
                <a:solidFill>
                  <a:srgbClr val="000000"/>
                </a:solidFill>
                <a:cs typeface="Calibri"/>
              </a:rPr>
              <a:t>NOME AZIENDA| </a:t>
            </a:r>
            <a:r>
              <a:rPr lang="en-US" sz="1100" b="1" i="1" dirty="0">
                <a:cs typeface="Calibri"/>
              </a:rPr>
              <a:t>2000 – 2003 </a:t>
            </a:r>
            <a:r>
              <a:rPr lang="fr-FR" sz="1100" b="1" i="1" dirty="0">
                <a:cs typeface="Calibri"/>
              </a:rPr>
              <a:t>| POSIZIONE</a:t>
            </a:r>
            <a:r>
              <a:rPr lang="fr-FR" sz="1100" b="1" dirty="0">
                <a:solidFill>
                  <a:srgbClr val="000000"/>
                </a:solidFill>
                <a:cs typeface="Calibri"/>
              </a:rPr>
              <a:t>| CITTA’</a:t>
            </a:r>
            <a:endParaRPr lang="fr-FR" sz="1100" i="1" dirty="0">
              <a:solidFill>
                <a:schemeClr val="bg1">
                  <a:lumMod val="50000"/>
                </a:schemeClr>
              </a:solidFill>
              <a:cs typeface="Calibri"/>
            </a:endParaRPr>
          </a:p>
          <a:p>
            <a:pPr algn="r"/>
            <a:r>
              <a:rPr lang="it-IT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Descrivete qui le funzioni che avete occupato per questa posizione. Descrivete anche i vostri incarichi e i risultati che avete ottenuto. </a:t>
            </a:r>
            <a:endParaRPr lang="fr-FR" sz="1100" b="1" dirty="0">
              <a:latin typeface="Arial"/>
              <a:ea typeface="Calibri"/>
              <a:cs typeface="Times New Roman"/>
            </a:endParaRPr>
          </a:p>
          <a:p>
            <a:endParaRPr lang="fr-FR" sz="1100" b="1" dirty="0">
              <a:latin typeface="Arial"/>
              <a:ea typeface="Calibri"/>
              <a:cs typeface="Times New Roman"/>
            </a:endParaRPr>
          </a:p>
          <a:p>
            <a:pPr>
              <a:lnSpc>
                <a:spcPct val="115000"/>
              </a:lnSpc>
            </a:pPr>
            <a:endParaRPr lang="fr-FR" sz="1100" dirty="0">
              <a:solidFill>
                <a:schemeClr val="tx1"/>
              </a:solidFill>
              <a:ea typeface="Calibri"/>
              <a:cs typeface="Times New Roman"/>
            </a:endParaRPr>
          </a:p>
        </p:txBody>
      </p:sp>
      <p:sp>
        <p:nvSpPr>
          <p:cNvPr id="84" name="Rectangle 83"/>
          <p:cNvSpPr/>
          <p:nvPr/>
        </p:nvSpPr>
        <p:spPr>
          <a:xfrm>
            <a:off x="3121797" y="7570486"/>
            <a:ext cx="3547563" cy="1285482"/>
          </a:xfrm>
          <a:prstGeom prst="rect">
            <a:avLst/>
          </a:prstGeom>
        </p:spPr>
        <p:txBody>
          <a:bodyPr wrap="square" lIns="99569" tIns="49785" rIns="99569" bIns="49785">
            <a:spAutoFit/>
          </a:bodyPr>
          <a:lstStyle/>
          <a:p>
            <a:pPr algn="r"/>
            <a:r>
              <a:rPr lang="fr-FR" sz="1100" b="1" dirty="0">
                <a:solidFill>
                  <a:schemeClr val="tx1">
                    <a:lumMod val="50000"/>
                    <a:lumOff val="50000"/>
                  </a:schemeClr>
                </a:solidFill>
                <a:cs typeface="Calibri"/>
              </a:rPr>
              <a:t>FORMAZIONE </a:t>
            </a:r>
            <a:r>
              <a:rPr lang="fr-FR" sz="1100" b="1" dirty="0">
                <a:solidFill>
                  <a:srgbClr val="000000"/>
                </a:solidFill>
                <a:cs typeface="Calibri"/>
              </a:rPr>
              <a:t>| 2003 | QUALIFICA | EQF 7 | CITTA’</a:t>
            </a:r>
          </a:p>
          <a:p>
            <a:pPr algn="r"/>
            <a:r>
              <a:rPr lang="it-IT" sz="1100" dirty="0">
                <a:solidFill>
                  <a:srgbClr val="404040"/>
                </a:solidFill>
                <a:cs typeface="Calibri"/>
              </a:rPr>
              <a:t>Descrivete le caratteristiche di questa formazione: qualifiche, opzioni della formazione, ecc …</a:t>
            </a:r>
          </a:p>
          <a:p>
            <a:pPr algn="r"/>
            <a:endParaRPr lang="fr-FR" sz="1100" dirty="0">
              <a:solidFill>
                <a:srgbClr val="404040"/>
              </a:solidFill>
              <a:effectLst/>
              <a:latin typeface="+mn-lt"/>
              <a:cs typeface="Calibri"/>
            </a:endParaRPr>
          </a:p>
          <a:p>
            <a:pPr algn="r"/>
            <a:r>
              <a:rPr lang="fr-FR" sz="1100" b="1" dirty="0">
                <a:solidFill>
                  <a:schemeClr val="tx1">
                    <a:lumMod val="50000"/>
                    <a:lumOff val="50000"/>
                  </a:schemeClr>
                </a:solidFill>
                <a:cs typeface="Calibri"/>
              </a:rPr>
              <a:t>FORMAZIONE </a:t>
            </a:r>
            <a:r>
              <a:rPr lang="fr-FR" sz="1100" b="1" dirty="0">
                <a:solidFill>
                  <a:srgbClr val="000000"/>
                </a:solidFill>
                <a:cs typeface="Calibri"/>
              </a:rPr>
              <a:t>| 2003 | QUALIFICA | EQF 7 | CITTA’</a:t>
            </a:r>
          </a:p>
          <a:p>
            <a:pPr algn="r"/>
            <a:r>
              <a:rPr lang="it-IT" sz="1100">
                <a:solidFill>
                  <a:srgbClr val="404040"/>
                </a:solidFill>
                <a:cs typeface="Calibri"/>
              </a:rPr>
              <a:t>Descrivete le caratteristiche di questa formazione: qualifiche, opzioni della formazione, ecc …</a:t>
            </a:r>
            <a:endParaRPr lang="it-IT" sz="1100" dirty="0">
              <a:solidFill>
                <a:srgbClr val="404040"/>
              </a:solidFill>
              <a:cs typeface="Calibri"/>
            </a:endParaRPr>
          </a:p>
        </p:txBody>
      </p:sp>
      <p:sp>
        <p:nvSpPr>
          <p:cNvPr id="85" name="Подзаголовок 2"/>
          <p:cNvSpPr txBox="1">
            <a:spLocks/>
          </p:cNvSpPr>
          <p:nvPr/>
        </p:nvSpPr>
        <p:spPr>
          <a:xfrm>
            <a:off x="3628462" y="7236296"/>
            <a:ext cx="2824874" cy="4754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Font typeface="Arial" pitchFamily="34" charset="0"/>
              <a:buNone/>
              <a:defRPr sz="2000" b="0" kern="1200" cap="all" spc="120" baseline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None/>
              <a:defRPr sz="18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/>
              <a:t>FORMAZIONE</a:t>
            </a:r>
            <a:endParaRPr lang="ru-RU" sz="1400" dirty="0"/>
          </a:p>
        </p:txBody>
      </p:sp>
      <p:pic>
        <p:nvPicPr>
          <p:cNvPr id="86" name="Image 85" descr="Capture d’écran 2015-07-05 à 10.43.31.png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121" r="13119"/>
          <a:stretch/>
        </p:blipFill>
        <p:spPr>
          <a:xfrm>
            <a:off x="4547177" y="971600"/>
            <a:ext cx="1618127" cy="1899478"/>
          </a:xfrm>
          <a:prstGeom prst="rect">
            <a:avLst/>
          </a:prstGeom>
        </p:spPr>
      </p:pic>
      <p:sp>
        <p:nvSpPr>
          <p:cNvPr id="78" name="Rectangle 77"/>
          <p:cNvSpPr/>
          <p:nvPr/>
        </p:nvSpPr>
        <p:spPr>
          <a:xfrm>
            <a:off x="388102" y="7350026"/>
            <a:ext cx="2614166" cy="377541"/>
          </a:xfrm>
          <a:prstGeom prst="rect">
            <a:avLst/>
          </a:prstGeom>
        </p:spPr>
        <p:txBody>
          <a:bodyPr wrap="square" lIns="99569" tIns="49785" rIns="99569" bIns="49785">
            <a:spAutoFit/>
          </a:bodyPr>
          <a:lstStyle/>
          <a:p>
            <a:pPr>
              <a:defRPr/>
            </a:pPr>
            <a:r>
              <a:rPr lang="it-IT" sz="9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Eccellente contatto con la clientela acquisita nel corso della mia esperienza di commerciale.</a:t>
            </a:r>
          </a:p>
        </p:txBody>
      </p:sp>
      <p:sp>
        <p:nvSpPr>
          <p:cNvPr id="79" name="Подзаголовок 2"/>
          <p:cNvSpPr txBox="1">
            <a:spLocks/>
          </p:cNvSpPr>
          <p:nvPr/>
        </p:nvSpPr>
        <p:spPr>
          <a:xfrm>
            <a:off x="408758" y="7023595"/>
            <a:ext cx="2824874" cy="4754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Font typeface="Arial" pitchFamily="34" charset="0"/>
              <a:buNone/>
              <a:defRPr sz="2000" b="0" kern="1200" cap="all" spc="120" baseline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None/>
              <a:defRPr sz="18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/>
              <a:t>COMUNICAZIONE</a:t>
            </a:r>
            <a:endParaRPr lang="ru-RU" sz="1400" dirty="0"/>
          </a:p>
        </p:txBody>
      </p:sp>
      <p:sp>
        <p:nvSpPr>
          <p:cNvPr id="80" name="Rectangle 79"/>
          <p:cNvSpPr/>
          <p:nvPr/>
        </p:nvSpPr>
        <p:spPr>
          <a:xfrm>
            <a:off x="359886" y="8244724"/>
            <a:ext cx="2614166" cy="516041"/>
          </a:xfrm>
          <a:prstGeom prst="rect">
            <a:avLst/>
          </a:prstGeom>
        </p:spPr>
        <p:txBody>
          <a:bodyPr wrap="square" lIns="99569" tIns="49785" rIns="99569" bIns="49785">
            <a:spAutoFit/>
          </a:bodyPr>
          <a:lstStyle/>
          <a:p>
            <a:pPr>
              <a:defRPr/>
            </a:pPr>
            <a:r>
              <a:rPr lang="it-IT" sz="9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Buona capacità di management e gestione del team acquisita come Manager presso XYZ. Gestione di 15 persone.</a:t>
            </a:r>
          </a:p>
        </p:txBody>
      </p:sp>
      <p:sp>
        <p:nvSpPr>
          <p:cNvPr id="81" name="Подзаголовок 2"/>
          <p:cNvSpPr txBox="1">
            <a:spLocks/>
          </p:cNvSpPr>
          <p:nvPr/>
        </p:nvSpPr>
        <p:spPr>
          <a:xfrm>
            <a:off x="380542" y="7918293"/>
            <a:ext cx="2824874" cy="4754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Font typeface="Arial" pitchFamily="34" charset="0"/>
              <a:buNone/>
              <a:defRPr sz="2000" b="0" kern="1200" cap="all" spc="120" baseline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None/>
              <a:defRPr sz="18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/>
              <a:t>GESTIONE &amp; </a:t>
            </a:r>
            <a:r>
              <a:rPr lang="en-US" sz="1400" dirty="0" err="1"/>
              <a:t>ORg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74524643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лавная">
  <a:themeElements>
    <a:clrScheme name="Главная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Главная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лавная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38</TotalTime>
  <Words>281</Words>
  <Application>Microsoft Macintosh PowerPoint</Application>
  <PresentationFormat>Affichage à l'écran (4:3)</PresentationFormat>
  <Paragraphs>37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Arial Black</vt:lpstr>
      <vt:lpstr>Open Sans</vt:lpstr>
      <vt:lpstr>Главная</vt:lpstr>
      <vt:lpstr>MARIO GARDINI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Jonathan smith</dc:title>
  <dc:creator>thall</dc:creator>
  <cp:lastModifiedBy>Axel Maille</cp:lastModifiedBy>
  <cp:revision>15</cp:revision>
  <dcterms:created xsi:type="dcterms:W3CDTF">2015-04-23T08:59:00Z</dcterms:created>
  <dcterms:modified xsi:type="dcterms:W3CDTF">2020-10-01T22:14:16Z</dcterms:modified>
</cp:coreProperties>
</file>