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DD9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982159-5AC0-FF43-94E6-84CAC55BDD23}" v="1" dt="2020-10-01T22:13:58.2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0366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424" y="1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94982159-5AC0-FF43-94E6-84CAC55BDD23}"/>
    <pc:docChg chg="modSld">
      <pc:chgData name="Axel Maille" userId="065ad68c099279a8" providerId="LiveId" clId="{94982159-5AC0-FF43-94E6-84CAC55BDD23}" dt="2020-10-01T22:13:58.256" v="0"/>
      <pc:docMkLst>
        <pc:docMk/>
      </pc:docMkLst>
      <pc:sldChg chg="modSp">
        <pc:chgData name="Axel Maille" userId="065ad68c099279a8" providerId="LiveId" clId="{94982159-5AC0-FF43-94E6-84CAC55BDD23}" dt="2020-10-01T22:13:58.256" v="0"/>
        <pc:sldMkLst>
          <pc:docMk/>
          <pc:sldMk cId="1530191959" sldId="256"/>
        </pc:sldMkLst>
        <pc:spChg chg="mod">
          <ac:chgData name="Axel Maille" userId="065ad68c099279a8" providerId="LiveId" clId="{94982159-5AC0-FF43-94E6-84CAC55BDD23}" dt="2020-10-01T22:13:58.256" v="0"/>
          <ac:spMkLst>
            <pc:docMk/>
            <pc:sldMk cId="1530191959" sldId="256"/>
            <ac:spMk id="19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1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7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83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0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1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2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2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0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à coins arrondis 56"/>
          <p:cNvSpPr/>
          <p:nvPr/>
        </p:nvSpPr>
        <p:spPr>
          <a:xfrm>
            <a:off x="288658" y="230898"/>
            <a:ext cx="7100997" cy="48103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853918" y="854131"/>
            <a:ext cx="4573543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INDIRIZZO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via Vittoria,17 00187 Roma</a:t>
            </a: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TELEFONO</a:t>
            </a:r>
            <a:r>
              <a:rPr lang="ru-RU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01 02 03 04 05</a:t>
            </a:r>
          </a:p>
          <a:p>
            <a:pPr defTabSz="1042873" fontAlgn="base">
              <a:spcBef>
                <a:spcPct val="0"/>
              </a:spcBef>
            </a:pPr>
            <a:r>
              <a:rPr lang="ru-RU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EMAIL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fr-FR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MIO SITO</a:t>
            </a:r>
            <a:r>
              <a:rPr lang="ru-RU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:</a:t>
            </a:r>
            <a:r>
              <a:rPr lang="ru-RU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www.dominio.com</a:t>
            </a:r>
            <a:endParaRPr lang="ru-RU" sz="14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386244" y="188714"/>
            <a:ext cx="24048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Mario GARDINI</a:t>
            </a:r>
          </a:p>
        </p:txBody>
      </p:sp>
      <p:pic>
        <p:nvPicPr>
          <p:cNvPr id="60" name="Image 59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3" y="854131"/>
            <a:ext cx="962074" cy="962074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288843" y="2010692"/>
            <a:ext cx="121860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OBIETTIVO</a:t>
            </a:r>
          </a:p>
        </p:txBody>
      </p:sp>
      <p:cxnSp>
        <p:nvCxnSpPr>
          <p:cNvPr id="64" name="Connecteur droit 63"/>
          <p:cNvCxnSpPr/>
          <p:nvPr/>
        </p:nvCxnSpPr>
        <p:spPr>
          <a:xfrm>
            <a:off x="1444704" y="2216905"/>
            <a:ext cx="5462895" cy="0"/>
          </a:xfrm>
          <a:prstGeom prst="line">
            <a:avLst/>
          </a:prstGeom>
          <a:ln w="6350" cmpd="sng"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71247" y="2407230"/>
            <a:ext cx="70221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300" dirty="0">
                <a:cs typeface="Calibri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483876"/>
              </p:ext>
            </p:extLst>
          </p:nvPr>
        </p:nvGraphicFramePr>
        <p:xfrm>
          <a:off x="288843" y="3555454"/>
          <a:ext cx="6806517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FORMAZIONE 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cs typeface="Calibri"/>
                        </a:rPr>
                        <a:t>| 2003 | QUALIFICA| EQF 7 | CITTA’</a:t>
                      </a:r>
                    </a:p>
                    <a:p>
                      <a:pPr algn="l"/>
                      <a:r>
                        <a:rPr lang="it-IT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ecc 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FORMAZIONE 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cs typeface="Calibri"/>
                        </a:rPr>
                        <a:t>| 2003 | QUALIFICA| EQF 7 | CITTA’</a:t>
                      </a:r>
                    </a:p>
                    <a:p>
                      <a:pPr algn="l"/>
                      <a:r>
                        <a:rPr lang="it-IT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ecc 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FORMAZIONE 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cs typeface="Calibri"/>
                        </a:rPr>
                        <a:t>| 2003 | QUALIFICA| EQF 7 | CITTA’</a:t>
                      </a:r>
                    </a:p>
                    <a:p>
                      <a:pPr algn="l"/>
                      <a:r>
                        <a:rPr lang="it-IT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ecc 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271247" y="3176627"/>
            <a:ext cx="147668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FORMAZIONE</a:t>
            </a:r>
          </a:p>
        </p:txBody>
      </p:sp>
      <p:cxnSp>
        <p:nvCxnSpPr>
          <p:cNvPr id="68" name="Connecteur droit 67"/>
          <p:cNvCxnSpPr/>
          <p:nvPr/>
        </p:nvCxnSpPr>
        <p:spPr>
          <a:xfrm>
            <a:off x="1745131" y="3392335"/>
            <a:ext cx="5162468" cy="0"/>
          </a:xfrm>
          <a:prstGeom prst="line">
            <a:avLst/>
          </a:prstGeom>
          <a:ln w="6350" cmpd="sng"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925754" y="5233680"/>
            <a:ext cx="0" cy="515671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6"/>
          <p:cNvSpPr/>
          <p:nvPr/>
        </p:nvSpPr>
        <p:spPr>
          <a:xfrm>
            <a:off x="331206" y="5334876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INFORMATICA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60475" y="5779941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Foglio</a:t>
            </a: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 Excel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fr-FR" sz="1100" b="1" dirty="0" err="1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testi</a:t>
            </a:r>
            <a:endParaRPr lang="fr-FR" sz="1100" b="1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HTML, ASP, C++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Illustrator</a:t>
            </a:r>
          </a:p>
        </p:txBody>
      </p:sp>
      <p:sp>
        <p:nvSpPr>
          <p:cNvPr id="74" name="Rounded Rectangle 114"/>
          <p:cNvSpPr/>
          <p:nvPr/>
        </p:nvSpPr>
        <p:spPr>
          <a:xfrm>
            <a:off x="313132" y="7152970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LINGUE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375235" y="7566308"/>
            <a:ext cx="1886837" cy="97001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Inglese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: A1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Tedesco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: B1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Italiano : C1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Spagnolo</a:t>
            </a:r>
            <a:r>
              <a:rPr lang="fr-FR" sz="1100" b="1">
                <a:latin typeface="Arial"/>
                <a:ea typeface="Calibri"/>
                <a:cs typeface="Times New Roman"/>
              </a:rPr>
              <a:t> : 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C1</a:t>
            </a:r>
          </a:p>
        </p:txBody>
      </p:sp>
      <p:cxnSp>
        <p:nvCxnSpPr>
          <p:cNvPr id="76" name="Straight Connector 70"/>
          <p:cNvCxnSpPr/>
          <p:nvPr/>
        </p:nvCxnSpPr>
        <p:spPr>
          <a:xfrm>
            <a:off x="331205" y="5632890"/>
            <a:ext cx="3306995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1"/>
          <p:cNvCxnSpPr/>
          <p:nvPr/>
        </p:nvCxnSpPr>
        <p:spPr>
          <a:xfrm>
            <a:off x="313131" y="7479950"/>
            <a:ext cx="335741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10"/>
          <p:cNvGrpSpPr/>
          <p:nvPr/>
        </p:nvGrpSpPr>
        <p:grpSpPr>
          <a:xfrm>
            <a:off x="2003920" y="5852936"/>
            <a:ext cx="1684700" cy="98696"/>
            <a:chOff x="1593018" y="6334119"/>
            <a:chExt cx="1527688" cy="91440"/>
          </a:xfrm>
          <a:solidFill>
            <a:srgbClr val="DDD9C3"/>
          </a:solidFill>
        </p:grpSpPr>
        <p:sp>
          <p:nvSpPr>
            <p:cNvPr id="79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0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1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2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3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4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5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6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7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89" name="Group 91"/>
          <p:cNvGrpSpPr/>
          <p:nvPr/>
        </p:nvGrpSpPr>
        <p:grpSpPr>
          <a:xfrm>
            <a:off x="2003920" y="6088111"/>
            <a:ext cx="1684700" cy="98696"/>
            <a:chOff x="1593018" y="6334119"/>
            <a:chExt cx="1527688" cy="91440"/>
          </a:xfrm>
          <a:solidFill>
            <a:srgbClr val="DDD9C3"/>
          </a:solidFill>
        </p:grpSpPr>
        <p:sp>
          <p:nvSpPr>
            <p:cNvPr id="90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1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2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3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4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5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6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7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8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00" name="Group 132"/>
          <p:cNvGrpSpPr/>
          <p:nvPr/>
        </p:nvGrpSpPr>
        <p:grpSpPr>
          <a:xfrm>
            <a:off x="2003920" y="6323287"/>
            <a:ext cx="1684700" cy="98696"/>
            <a:chOff x="1593018" y="6334119"/>
            <a:chExt cx="1527688" cy="91440"/>
          </a:xfrm>
          <a:solidFill>
            <a:srgbClr val="DDD9C3"/>
          </a:solidFill>
        </p:grpSpPr>
        <p:sp>
          <p:nvSpPr>
            <p:cNvPr id="101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2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3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4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5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6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7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8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9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11" name="Group 146"/>
          <p:cNvGrpSpPr/>
          <p:nvPr/>
        </p:nvGrpSpPr>
        <p:grpSpPr>
          <a:xfrm>
            <a:off x="2003920" y="6558463"/>
            <a:ext cx="1684700" cy="98696"/>
            <a:chOff x="1593018" y="6334119"/>
            <a:chExt cx="1527688" cy="91440"/>
          </a:xfrm>
          <a:solidFill>
            <a:srgbClr val="DDD9C3"/>
          </a:solidFill>
        </p:grpSpPr>
        <p:sp>
          <p:nvSpPr>
            <p:cNvPr id="112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22" name="Group 161"/>
          <p:cNvGrpSpPr/>
          <p:nvPr/>
        </p:nvGrpSpPr>
        <p:grpSpPr>
          <a:xfrm>
            <a:off x="2003920" y="6793638"/>
            <a:ext cx="1684700" cy="98696"/>
            <a:chOff x="1593018" y="6334119"/>
            <a:chExt cx="1527688" cy="91440"/>
          </a:xfrm>
          <a:solidFill>
            <a:srgbClr val="DDD9C3"/>
          </a:solidFill>
        </p:grpSpPr>
        <p:sp>
          <p:nvSpPr>
            <p:cNvPr id="12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33" name="Group 172"/>
          <p:cNvGrpSpPr/>
          <p:nvPr/>
        </p:nvGrpSpPr>
        <p:grpSpPr>
          <a:xfrm>
            <a:off x="1787863" y="7653946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3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44" name="Group 183"/>
          <p:cNvGrpSpPr/>
          <p:nvPr/>
        </p:nvGrpSpPr>
        <p:grpSpPr>
          <a:xfrm>
            <a:off x="1787863" y="7889121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4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55" name="Group 194"/>
          <p:cNvGrpSpPr/>
          <p:nvPr/>
        </p:nvGrpSpPr>
        <p:grpSpPr>
          <a:xfrm>
            <a:off x="1787863" y="8124297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5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66" name="Group 205"/>
          <p:cNvGrpSpPr/>
          <p:nvPr/>
        </p:nvGrpSpPr>
        <p:grpSpPr>
          <a:xfrm>
            <a:off x="1787863" y="8359473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6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sp>
        <p:nvSpPr>
          <p:cNvPr id="191" name="Rectangle 190"/>
          <p:cNvSpPr/>
          <p:nvPr/>
        </p:nvSpPr>
        <p:spPr>
          <a:xfrm>
            <a:off x="4082660" y="5301515"/>
            <a:ext cx="2917467" cy="331375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500" b="1" dirty="0">
                <a:latin typeface="Arial" pitchFamily="34" charset="0"/>
                <a:cs typeface="Arial" pitchFamily="34" charset="0"/>
              </a:rPr>
              <a:t>ESPERIENZA PROFESIONALI</a:t>
            </a:r>
          </a:p>
        </p:txBody>
      </p:sp>
      <p:sp>
        <p:nvSpPr>
          <p:cNvPr id="192" name="Text Box 189"/>
          <p:cNvSpPr txBox="1"/>
          <p:nvPr/>
        </p:nvSpPr>
        <p:spPr>
          <a:xfrm>
            <a:off x="4069130" y="5744333"/>
            <a:ext cx="3320525" cy="429091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3" name="Straight Connector 70"/>
          <p:cNvCxnSpPr/>
          <p:nvPr/>
        </p:nvCxnSpPr>
        <p:spPr>
          <a:xfrm>
            <a:off x="4082660" y="5632891"/>
            <a:ext cx="3306995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 Box 5"/>
          <p:cNvSpPr txBox="1">
            <a:spLocks noChangeArrowheads="1"/>
          </p:cNvSpPr>
          <p:nvPr/>
        </p:nvSpPr>
        <p:spPr bwMode="auto">
          <a:xfrm>
            <a:off x="216006" y="9045581"/>
            <a:ext cx="3637129" cy="530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Eccellente contatto con la clientela acquisita nel corso della mia esperienza di commerciale.</a:t>
            </a:r>
          </a:p>
        </p:txBody>
      </p:sp>
      <p:sp>
        <p:nvSpPr>
          <p:cNvPr id="195" name="Text Box 5"/>
          <p:cNvSpPr txBox="1">
            <a:spLocks noChangeArrowheads="1"/>
          </p:cNvSpPr>
          <p:nvPr/>
        </p:nvSpPr>
        <p:spPr bwMode="auto">
          <a:xfrm>
            <a:off x="199780" y="9940182"/>
            <a:ext cx="3707255" cy="647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Buona capacità di management e gestione del team acquisita come Manager presso XYZ. Gestione di 15 persone.</a:t>
            </a:r>
          </a:p>
        </p:txBody>
      </p:sp>
      <p:sp>
        <p:nvSpPr>
          <p:cNvPr id="196" name="Rounded Rectangle 76"/>
          <p:cNvSpPr/>
          <p:nvPr/>
        </p:nvSpPr>
        <p:spPr>
          <a:xfrm>
            <a:off x="231045" y="9561981"/>
            <a:ext cx="3456644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GESTIONE &amp; ORGANIZZAZIONE</a:t>
            </a:r>
          </a:p>
        </p:txBody>
      </p:sp>
      <p:cxnSp>
        <p:nvCxnSpPr>
          <p:cNvPr id="197" name="Straight Connector 70"/>
          <p:cNvCxnSpPr/>
          <p:nvPr/>
        </p:nvCxnSpPr>
        <p:spPr>
          <a:xfrm>
            <a:off x="276151" y="9882040"/>
            <a:ext cx="3306995" cy="0"/>
          </a:xfrm>
          <a:prstGeom prst="line">
            <a:avLst/>
          </a:prstGeom>
          <a:ln>
            <a:solidFill>
              <a:srgbClr val="DDD9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Rounded Rectangle 114"/>
          <p:cNvSpPr/>
          <p:nvPr/>
        </p:nvSpPr>
        <p:spPr>
          <a:xfrm>
            <a:off x="231046" y="8681288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COMUNICAZIONE</a:t>
            </a:r>
          </a:p>
        </p:txBody>
      </p:sp>
      <p:cxnSp>
        <p:nvCxnSpPr>
          <p:cNvPr id="199" name="Straight Connector 71"/>
          <p:cNvCxnSpPr/>
          <p:nvPr/>
        </p:nvCxnSpPr>
        <p:spPr>
          <a:xfrm>
            <a:off x="288920" y="9008268"/>
            <a:ext cx="3357414" cy="0"/>
          </a:xfrm>
          <a:prstGeom prst="line">
            <a:avLst/>
          </a:prstGeom>
          <a:ln>
            <a:solidFill>
              <a:srgbClr val="DDD9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919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349</Words>
  <Application>Microsoft Macintosh PowerPoint</Application>
  <PresentationFormat>Personnalisé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13</cp:revision>
  <dcterms:created xsi:type="dcterms:W3CDTF">2015-07-05T10:05:06Z</dcterms:created>
  <dcterms:modified xsi:type="dcterms:W3CDTF">2020-10-01T22:13:59Z</dcterms:modified>
</cp:coreProperties>
</file>