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B2D686-4188-D04A-B755-9B21DAE77100}" v="1" dt="2020-10-01T22:13:33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778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5B2D686-4188-D04A-B755-9B21DAE77100}"/>
    <pc:docChg chg="modSld">
      <pc:chgData name="Axel Maille" userId="065ad68c099279a8" providerId="LiveId" clId="{65B2D686-4188-D04A-B755-9B21DAE77100}" dt="2020-10-01T22:13:33.744" v="0"/>
      <pc:docMkLst>
        <pc:docMk/>
      </pc:docMkLst>
      <pc:sldChg chg="modSp">
        <pc:chgData name="Axel Maille" userId="065ad68c099279a8" providerId="LiveId" clId="{65B2D686-4188-D04A-B755-9B21DAE77100}" dt="2020-10-01T22:13:33.744" v="0"/>
        <pc:sldMkLst>
          <pc:docMk/>
          <pc:sldMk cId="1530191959" sldId="256"/>
        </pc:sldMkLst>
        <pc:spChg chg="mod">
          <ac:chgData name="Axel Maille" userId="065ad68c099279a8" providerId="LiveId" clId="{65B2D686-4188-D04A-B755-9B21DAE77100}" dt="2020-10-01T22:13:33.744" v="0"/>
          <ac:spMkLst>
            <pc:docMk/>
            <pc:sldMk cId="1530191959" sldId="256"/>
            <ac:spMk id="19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INDIRIZZO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via Vittoria, 17 00187 Roma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TELEFONO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MIO SITO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Mario GARDINI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2186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OBIETTIVO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3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476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23578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82983" y="7650302"/>
            <a:ext cx="1886837" cy="97001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Italiano : C1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C1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562764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2003920" y="5852936"/>
            <a:ext cx="1684700" cy="98696"/>
            <a:chOff x="1593018" y="6334119"/>
            <a:chExt cx="1527688" cy="91440"/>
          </a:xfrm>
          <a:solidFill>
            <a:srgbClr val="4F81BD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2003920" y="6088111"/>
            <a:ext cx="1684700" cy="98696"/>
            <a:chOff x="1593018" y="6334119"/>
            <a:chExt cx="1527688" cy="91440"/>
          </a:xfrm>
          <a:solidFill>
            <a:srgbClr val="4F81BD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2003920" y="6323287"/>
            <a:ext cx="1684700" cy="98696"/>
            <a:chOff x="1593018" y="6334119"/>
            <a:chExt cx="1527688" cy="91440"/>
          </a:xfrm>
          <a:solidFill>
            <a:srgbClr val="4F81BD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2003920" y="6558463"/>
            <a:ext cx="1684700" cy="98696"/>
            <a:chOff x="1593018" y="6334119"/>
            <a:chExt cx="1527688" cy="91440"/>
          </a:xfrm>
          <a:solidFill>
            <a:srgbClr val="4F81BD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2003920" y="6793638"/>
            <a:ext cx="1684700" cy="98696"/>
            <a:chOff x="1593018" y="6334119"/>
            <a:chExt cx="1527688" cy="91440"/>
          </a:xfrm>
          <a:solidFill>
            <a:srgbClr val="4F81BD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736760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7971935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20711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44228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91" name="Rectangle 190"/>
          <p:cNvSpPr/>
          <p:nvPr/>
        </p:nvSpPr>
        <p:spPr>
          <a:xfrm>
            <a:off x="4082660" y="5301515"/>
            <a:ext cx="2917467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ESPERIENZA PROFESIONALI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3"/>
            <a:ext cx="3320525" cy="42677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 Box 5"/>
          <p:cNvSpPr txBox="1">
            <a:spLocks noChangeArrowheads="1"/>
          </p:cNvSpPr>
          <p:nvPr/>
        </p:nvSpPr>
        <p:spPr bwMode="auto">
          <a:xfrm>
            <a:off x="216937" y="9106183"/>
            <a:ext cx="3637129" cy="53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</p:txBody>
      </p:sp>
      <p:sp>
        <p:nvSpPr>
          <p:cNvPr id="195" name="Text Box 5"/>
          <p:cNvSpPr txBox="1">
            <a:spLocks noChangeArrowheads="1"/>
          </p:cNvSpPr>
          <p:nvPr/>
        </p:nvSpPr>
        <p:spPr bwMode="auto">
          <a:xfrm>
            <a:off x="200711" y="10000784"/>
            <a:ext cx="3707255" cy="64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196" name="Rounded Rectangle 76"/>
          <p:cNvSpPr/>
          <p:nvPr/>
        </p:nvSpPr>
        <p:spPr>
          <a:xfrm>
            <a:off x="231976" y="9622583"/>
            <a:ext cx="3456644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cxnSp>
        <p:nvCxnSpPr>
          <p:cNvPr id="197" name="Straight Connector 70"/>
          <p:cNvCxnSpPr/>
          <p:nvPr/>
        </p:nvCxnSpPr>
        <p:spPr>
          <a:xfrm>
            <a:off x="277082" y="9942642"/>
            <a:ext cx="330699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14"/>
          <p:cNvSpPr/>
          <p:nvPr/>
        </p:nvSpPr>
        <p:spPr>
          <a:xfrm>
            <a:off x="231977" y="8741890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cxnSp>
        <p:nvCxnSpPr>
          <p:cNvPr id="199" name="Straight Connector 71"/>
          <p:cNvCxnSpPr/>
          <p:nvPr/>
        </p:nvCxnSpPr>
        <p:spPr>
          <a:xfrm>
            <a:off x="289851" y="9068870"/>
            <a:ext cx="3357414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349</Words>
  <Application>Microsoft Macintosh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2015-07-05T10:05:06Z</dcterms:created>
  <dcterms:modified xsi:type="dcterms:W3CDTF">2020-10-01T22:13:41Z</dcterms:modified>
</cp:coreProperties>
</file>