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B2D686-4188-D04A-B755-9B21DAE77100}" v="1" dt="2020-10-01T22:13:33.7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7778"/>
    <p:restoredTop sz="96327"/>
  </p:normalViewPr>
  <p:slideViewPr>
    <p:cSldViewPr snapToGrid="0" snapToObjects="1">
      <p:cViewPr varScale="1">
        <p:scale>
          <a:sx n="82" d="100"/>
          <a:sy n="82" d="100"/>
        </p:scale>
        <p:origin x="4424" y="17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65B2D686-4188-D04A-B755-9B21DAE77100}"/>
    <pc:docChg chg="modSld">
      <pc:chgData name="Axel Maille" userId="065ad68c099279a8" providerId="LiveId" clId="{65B2D686-4188-D04A-B755-9B21DAE77100}" dt="2020-10-01T22:13:33.744" v="0"/>
      <pc:docMkLst>
        <pc:docMk/>
      </pc:docMkLst>
      <pc:sldChg chg="modSp">
        <pc:chgData name="Axel Maille" userId="065ad68c099279a8" providerId="LiveId" clId="{65B2D686-4188-D04A-B755-9B21DAE77100}" dt="2020-10-01T22:13:33.744" v="0"/>
        <pc:sldMkLst>
          <pc:docMk/>
          <pc:sldMk cId="1530191959" sldId="256"/>
        </pc:sldMkLst>
        <pc:spChg chg="mod">
          <ac:chgData name="Axel Maille" userId="065ad68c099279a8" providerId="LiveId" clId="{65B2D686-4188-D04A-B755-9B21DAE77100}" dt="2020-10-01T22:13:33.744" v="0"/>
          <ac:spMkLst>
            <pc:docMk/>
            <pc:sldMk cId="1530191959" sldId="256"/>
            <ac:spMk id="191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6155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8753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8831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0051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4544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247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0121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7216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24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781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9299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0837A-BBB2-264C-9A93-490E49BDBD6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7603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à coins arrondis 56"/>
          <p:cNvSpPr/>
          <p:nvPr/>
        </p:nvSpPr>
        <p:spPr>
          <a:xfrm>
            <a:off x="288658" y="230898"/>
            <a:ext cx="7100997" cy="481036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Text Box 4"/>
          <p:cNvSpPr txBox="1">
            <a:spLocks noChangeArrowheads="1"/>
          </p:cNvSpPr>
          <p:nvPr/>
        </p:nvSpPr>
        <p:spPr bwMode="auto">
          <a:xfrm>
            <a:off x="1853918" y="854131"/>
            <a:ext cx="4573543" cy="1252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 defTabSz="1042873" fontAlgn="base">
              <a:spcBef>
                <a:spcPct val="0"/>
              </a:spcBef>
            </a:pPr>
            <a:r>
              <a:rPr lang="fr-FR" sz="1400" dirty="0">
                <a:solidFill>
                  <a:schemeClr val="accent1"/>
                </a:solidFill>
                <a:latin typeface="Arial" pitchFamily="34" charset="0"/>
                <a:cs typeface="Aharoni" pitchFamily="2" charset="-79"/>
              </a:rPr>
              <a:t>INDIRIZZO</a:t>
            </a:r>
            <a:r>
              <a:rPr lang="ru-RU" sz="1400" dirty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4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via Vittoria, 17 00187 Roma</a:t>
            </a:r>
          </a:p>
          <a:p>
            <a:pPr defTabSz="1042873" fontAlgn="base">
              <a:spcBef>
                <a:spcPct val="0"/>
              </a:spcBef>
            </a:pPr>
            <a:r>
              <a:rPr lang="fr-FR" sz="1400" dirty="0">
                <a:solidFill>
                  <a:schemeClr val="accent1"/>
                </a:solidFill>
                <a:latin typeface="Arial" pitchFamily="34" charset="0"/>
                <a:cs typeface="Aharoni" pitchFamily="2" charset="-79"/>
              </a:rPr>
              <a:t>TELEFONO</a:t>
            </a:r>
            <a:r>
              <a:rPr lang="ru-RU" sz="1400" dirty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4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01 02 03 04 05</a:t>
            </a:r>
          </a:p>
          <a:p>
            <a:pPr defTabSz="1042873" fontAlgn="base">
              <a:spcBef>
                <a:spcPct val="0"/>
              </a:spcBef>
            </a:pPr>
            <a:r>
              <a:rPr lang="ru-RU" sz="1400" dirty="0">
                <a:solidFill>
                  <a:schemeClr val="accent1"/>
                </a:solidFill>
                <a:latin typeface="Arial" pitchFamily="34" charset="0"/>
                <a:cs typeface="Aharoni" pitchFamily="2" charset="-79"/>
              </a:rPr>
              <a:t>EMAIL</a:t>
            </a:r>
            <a:r>
              <a:rPr lang="ru-RU" sz="1400" dirty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400" dirty="0" err="1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mail@mail.com</a:t>
            </a:r>
            <a:endParaRPr lang="fr-FR" sz="1400" dirty="0">
              <a:solidFill>
                <a:srgbClr val="262626"/>
              </a:solidFill>
              <a:latin typeface="Arial" pitchFamily="34" charset="0"/>
              <a:cs typeface="Aharoni" pitchFamily="2" charset="-79"/>
            </a:endParaRPr>
          </a:p>
          <a:p>
            <a:pPr defTabSz="1042873" fontAlgn="base">
              <a:spcBef>
                <a:spcPct val="0"/>
              </a:spcBef>
            </a:pPr>
            <a:r>
              <a:rPr lang="fr-FR" sz="1400" dirty="0">
                <a:solidFill>
                  <a:schemeClr val="accent1"/>
                </a:solidFill>
                <a:latin typeface="Arial" pitchFamily="34" charset="0"/>
                <a:cs typeface="Aharoni" pitchFamily="2" charset="-79"/>
              </a:rPr>
              <a:t>MIO SITO</a:t>
            </a:r>
            <a:r>
              <a:rPr lang="ru-RU" sz="1400" dirty="0">
                <a:solidFill>
                  <a:schemeClr val="accent1"/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4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www.dominio.com</a:t>
            </a:r>
            <a:endParaRPr lang="ru-RU" sz="1400" dirty="0">
              <a:latin typeface="Arial" pitchFamily="34" charset="0"/>
              <a:cs typeface="Aharoni" pitchFamily="2" charset="-79"/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2386244" y="188714"/>
            <a:ext cx="24048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Mario GARDINI</a:t>
            </a:r>
          </a:p>
        </p:txBody>
      </p:sp>
      <p:pic>
        <p:nvPicPr>
          <p:cNvPr id="60" name="Image 59" descr="avata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903" y="854131"/>
            <a:ext cx="962074" cy="962074"/>
          </a:xfrm>
          <a:prstGeom prst="rect">
            <a:avLst/>
          </a:prstGeom>
        </p:spPr>
      </p:pic>
      <p:sp>
        <p:nvSpPr>
          <p:cNvPr id="63" name="ZoneTexte 62"/>
          <p:cNvSpPr txBox="1"/>
          <p:nvPr/>
        </p:nvSpPr>
        <p:spPr>
          <a:xfrm>
            <a:off x="288843" y="2010692"/>
            <a:ext cx="121860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OBIETTIVO</a:t>
            </a:r>
          </a:p>
        </p:txBody>
      </p:sp>
      <p:cxnSp>
        <p:nvCxnSpPr>
          <p:cNvPr id="64" name="Connecteur droit 63"/>
          <p:cNvCxnSpPr/>
          <p:nvPr/>
        </p:nvCxnSpPr>
        <p:spPr>
          <a:xfrm>
            <a:off x="1444704" y="2216905"/>
            <a:ext cx="5462895" cy="0"/>
          </a:xfrm>
          <a:prstGeom prst="line">
            <a:avLst/>
          </a:prstGeom>
          <a:ln w="635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271247" y="2407230"/>
            <a:ext cx="702217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1300" dirty="0">
                <a:cs typeface="Calibri"/>
              </a:rPr>
              <a:t>Descrivete brevemente il vostro percorso professionale, le vostre competenze chiave per la posizione ed i vostri obiettivi di carriera. Questa è in realtà un'introduzione alla vostra lettera di presentazione.</a:t>
            </a:r>
          </a:p>
        </p:txBody>
      </p:sp>
      <p:graphicFrame>
        <p:nvGraphicFramePr>
          <p:cNvPr id="66" name="Tableau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483876"/>
              </p:ext>
            </p:extLst>
          </p:nvPr>
        </p:nvGraphicFramePr>
        <p:xfrm>
          <a:off x="288843" y="3555454"/>
          <a:ext cx="6806517" cy="141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06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3272">
                <a:tc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cs typeface="Calibri"/>
                        </a:rPr>
                        <a:t>FORMAZIONE</a:t>
                      </a:r>
                      <a:r>
                        <a:rPr lang="fr-FR" sz="1200" b="1" dirty="0">
                          <a:solidFill>
                            <a:srgbClr val="000000"/>
                          </a:solidFill>
                          <a:cs typeface="Calibri"/>
                        </a:rPr>
                        <a:t>| 2003 | QUALIFICA| EQF 7 | CITTA’</a:t>
                      </a:r>
                    </a:p>
                    <a:p>
                      <a:pPr algn="l"/>
                      <a:r>
                        <a:rPr lang="it-IT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Descrivete le caratteristiche di questa formazione: qualifiche, opzioni della formazione, ecc …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cs typeface="Calibri"/>
                        </a:rPr>
                        <a:t>FORMAZIONE</a:t>
                      </a:r>
                      <a:r>
                        <a:rPr lang="fr-FR" sz="1200" b="1" dirty="0">
                          <a:solidFill>
                            <a:srgbClr val="000000"/>
                          </a:solidFill>
                          <a:cs typeface="Calibri"/>
                        </a:rPr>
                        <a:t>| 2003 | QUALIFICA| EQF 7 | CITTA’</a:t>
                      </a:r>
                    </a:p>
                    <a:p>
                      <a:pPr algn="l"/>
                      <a:r>
                        <a:rPr lang="it-IT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Descrivete le caratteristiche di questa formazione: qualifiche, opzioni della formazione, ecc …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cs typeface="Calibri"/>
                        </a:rPr>
                        <a:t>FORMAZIONE</a:t>
                      </a:r>
                      <a:r>
                        <a:rPr lang="fr-FR" sz="1200" b="1" dirty="0">
                          <a:solidFill>
                            <a:srgbClr val="000000"/>
                          </a:solidFill>
                          <a:cs typeface="Calibri"/>
                        </a:rPr>
                        <a:t>| 2003 | QUALIFICA| EQF 7 | CITTA’</a:t>
                      </a:r>
                    </a:p>
                    <a:p>
                      <a:pPr algn="l"/>
                      <a:r>
                        <a:rPr lang="it-IT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Descrivete le caratteristiche di questa formazione: qualifiche, opzioni della formazione, ecc …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7" name="ZoneTexte 66"/>
          <p:cNvSpPr txBox="1"/>
          <p:nvPr/>
        </p:nvSpPr>
        <p:spPr>
          <a:xfrm>
            <a:off x="271247" y="3176627"/>
            <a:ext cx="147668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FORMAZIONE</a:t>
            </a:r>
          </a:p>
        </p:txBody>
      </p:sp>
      <p:cxnSp>
        <p:nvCxnSpPr>
          <p:cNvPr id="68" name="Connecteur droit 67"/>
          <p:cNvCxnSpPr/>
          <p:nvPr/>
        </p:nvCxnSpPr>
        <p:spPr>
          <a:xfrm>
            <a:off x="1745131" y="3392335"/>
            <a:ext cx="5162468" cy="0"/>
          </a:xfrm>
          <a:prstGeom prst="line">
            <a:avLst/>
          </a:prstGeom>
          <a:ln w="635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69"/>
          <p:cNvCxnSpPr/>
          <p:nvPr/>
        </p:nvCxnSpPr>
        <p:spPr>
          <a:xfrm>
            <a:off x="3925754" y="5233680"/>
            <a:ext cx="0" cy="5156715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ounded Rectangle 76"/>
          <p:cNvSpPr/>
          <p:nvPr/>
        </p:nvSpPr>
        <p:spPr>
          <a:xfrm>
            <a:off x="331206" y="5334876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INFORMATICA</a:t>
            </a:r>
          </a:p>
        </p:txBody>
      </p:sp>
      <p:sp>
        <p:nvSpPr>
          <p:cNvPr id="73" name="Rectangle 72"/>
          <p:cNvSpPr/>
          <p:nvPr/>
        </p:nvSpPr>
        <p:spPr>
          <a:xfrm>
            <a:off x="460475" y="5779941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 err="1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Foglio</a:t>
            </a: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 Excel</a:t>
            </a:r>
          </a:p>
          <a:p>
            <a:pPr>
              <a:spcAft>
                <a:spcPts val="544"/>
              </a:spcAft>
            </a:pPr>
            <a:r>
              <a:rPr lang="fr-FR" sz="1100" b="1" dirty="0" err="1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Trattamento</a:t>
            </a: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fr-FR" sz="1100" b="1" dirty="0" err="1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testi</a:t>
            </a:r>
            <a:endParaRPr lang="fr-FR" sz="1100" b="1" dirty="0">
              <a:solidFill>
                <a:srgbClr val="000000"/>
              </a:solidFill>
              <a:latin typeface="Arial"/>
              <a:ea typeface="Calibri"/>
              <a:cs typeface="Times New Roman"/>
            </a:endParaRP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HTML, ASP, C++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Illustrator</a:t>
            </a:r>
          </a:p>
        </p:txBody>
      </p:sp>
      <p:sp>
        <p:nvSpPr>
          <p:cNvPr id="74" name="Rounded Rectangle 114"/>
          <p:cNvSpPr/>
          <p:nvPr/>
        </p:nvSpPr>
        <p:spPr>
          <a:xfrm>
            <a:off x="310555" y="7235784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LINGUE</a:t>
            </a:r>
          </a:p>
        </p:txBody>
      </p:sp>
      <p:sp>
        <p:nvSpPr>
          <p:cNvPr id="75" name="Rectangle 74"/>
          <p:cNvSpPr/>
          <p:nvPr/>
        </p:nvSpPr>
        <p:spPr>
          <a:xfrm>
            <a:off x="382983" y="7650302"/>
            <a:ext cx="1886837" cy="97001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 err="1">
                <a:latin typeface="Arial"/>
                <a:ea typeface="Calibri"/>
                <a:cs typeface="Times New Roman"/>
              </a:rPr>
              <a:t>Inglese</a:t>
            </a:r>
            <a:r>
              <a:rPr lang="fr-FR" sz="1100" b="1" dirty="0">
                <a:latin typeface="Arial"/>
                <a:ea typeface="Calibri"/>
                <a:cs typeface="Times New Roman"/>
              </a:rPr>
              <a:t> : A1</a:t>
            </a:r>
          </a:p>
          <a:p>
            <a:pPr>
              <a:spcAft>
                <a:spcPts val="544"/>
              </a:spcAft>
            </a:pPr>
            <a:r>
              <a:rPr lang="fr-FR" sz="1100" b="1" dirty="0" err="1">
                <a:latin typeface="Arial"/>
                <a:ea typeface="Calibri"/>
                <a:cs typeface="Times New Roman"/>
              </a:rPr>
              <a:t>Tedesco</a:t>
            </a:r>
            <a:r>
              <a:rPr lang="fr-FR" sz="1100" b="1" dirty="0">
                <a:latin typeface="Arial"/>
                <a:ea typeface="Calibri"/>
                <a:cs typeface="Times New Roman"/>
              </a:rPr>
              <a:t> : B1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Italiano : C1</a:t>
            </a:r>
          </a:p>
          <a:p>
            <a:pPr>
              <a:spcAft>
                <a:spcPts val="544"/>
              </a:spcAft>
            </a:pPr>
            <a:r>
              <a:rPr lang="fr-FR" sz="1100" b="1" dirty="0" err="1">
                <a:latin typeface="Arial"/>
                <a:ea typeface="Calibri"/>
                <a:cs typeface="Times New Roman"/>
              </a:rPr>
              <a:t>Spagnolo</a:t>
            </a:r>
            <a:r>
              <a:rPr lang="fr-FR" sz="1100" b="1" dirty="0">
                <a:latin typeface="Arial"/>
                <a:ea typeface="Calibri"/>
                <a:cs typeface="Times New Roman"/>
              </a:rPr>
              <a:t> : C1</a:t>
            </a:r>
          </a:p>
        </p:txBody>
      </p:sp>
      <p:cxnSp>
        <p:nvCxnSpPr>
          <p:cNvPr id="76" name="Straight Connector 70"/>
          <p:cNvCxnSpPr/>
          <p:nvPr/>
        </p:nvCxnSpPr>
        <p:spPr>
          <a:xfrm>
            <a:off x="331205" y="5632890"/>
            <a:ext cx="330699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1"/>
          <p:cNvCxnSpPr/>
          <p:nvPr/>
        </p:nvCxnSpPr>
        <p:spPr>
          <a:xfrm>
            <a:off x="310554" y="7562764"/>
            <a:ext cx="3357414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Group 10"/>
          <p:cNvGrpSpPr/>
          <p:nvPr/>
        </p:nvGrpSpPr>
        <p:grpSpPr>
          <a:xfrm>
            <a:off x="2003920" y="5852936"/>
            <a:ext cx="1684700" cy="98696"/>
            <a:chOff x="1593018" y="6334119"/>
            <a:chExt cx="1527688" cy="91440"/>
          </a:xfrm>
          <a:solidFill>
            <a:srgbClr val="4F81BD"/>
          </a:solidFill>
        </p:grpSpPr>
        <p:sp>
          <p:nvSpPr>
            <p:cNvPr id="79" name="Oval 9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0" name="Oval 7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1" name="Oval 7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2" name="Oval 7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3" name="Oval 75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4" name="Oval 7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5" name="Oval 7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6" name="Oval 7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7" name="Oval 8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89" name="Group 91"/>
          <p:cNvGrpSpPr/>
          <p:nvPr/>
        </p:nvGrpSpPr>
        <p:grpSpPr>
          <a:xfrm>
            <a:off x="2003920" y="6088111"/>
            <a:ext cx="1684700" cy="98696"/>
            <a:chOff x="1593018" y="6334119"/>
            <a:chExt cx="1527688" cy="91440"/>
          </a:xfrm>
          <a:solidFill>
            <a:srgbClr val="4F81BD"/>
          </a:solidFill>
        </p:grpSpPr>
        <p:sp>
          <p:nvSpPr>
            <p:cNvPr id="90" name="Oval 9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1" name="Oval 9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2" name="Oval 9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3" name="Oval 9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4" name="Oval 96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5" name="Oval 9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6" name="Oval 9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7" name="Oval 9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8" name="Oval 11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00" name="Group 132"/>
          <p:cNvGrpSpPr/>
          <p:nvPr/>
        </p:nvGrpSpPr>
        <p:grpSpPr>
          <a:xfrm>
            <a:off x="2003920" y="6323287"/>
            <a:ext cx="1684700" cy="98696"/>
            <a:chOff x="1593018" y="6334119"/>
            <a:chExt cx="1527688" cy="91440"/>
          </a:xfrm>
          <a:solidFill>
            <a:srgbClr val="4F81BD"/>
          </a:solidFill>
        </p:grpSpPr>
        <p:sp>
          <p:nvSpPr>
            <p:cNvPr id="101" name="Oval 13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2" name="Oval 13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3" name="Oval 13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4" name="Oval 13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5" name="Oval 137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6" name="Oval 138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7" name="Oval 139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8" name="Oval 14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9" name="Oval 141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11" name="Group 146"/>
          <p:cNvGrpSpPr/>
          <p:nvPr/>
        </p:nvGrpSpPr>
        <p:grpSpPr>
          <a:xfrm>
            <a:off x="2003920" y="6558463"/>
            <a:ext cx="1684700" cy="98696"/>
            <a:chOff x="1593018" y="6334119"/>
            <a:chExt cx="1527688" cy="91440"/>
          </a:xfrm>
          <a:solidFill>
            <a:srgbClr val="4F81BD"/>
          </a:solidFill>
        </p:grpSpPr>
        <p:sp>
          <p:nvSpPr>
            <p:cNvPr id="112" name="Oval 148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3" name="Oval 15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4" name="Oval 15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5" name="Oval 15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6" name="Oval 155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7" name="Oval 156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8" name="Oval 157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9" name="Oval 158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0" name="Oval 159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22" name="Group 161"/>
          <p:cNvGrpSpPr/>
          <p:nvPr/>
        </p:nvGrpSpPr>
        <p:grpSpPr>
          <a:xfrm>
            <a:off x="2003920" y="6793638"/>
            <a:ext cx="1684700" cy="98696"/>
            <a:chOff x="1593018" y="6334119"/>
            <a:chExt cx="1527688" cy="91440"/>
          </a:xfrm>
          <a:solidFill>
            <a:srgbClr val="4F81BD"/>
          </a:solidFill>
        </p:grpSpPr>
        <p:sp>
          <p:nvSpPr>
            <p:cNvPr id="123" name="Oval 16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4" name="Oval 16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5" name="Oval 16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6" name="Oval 16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7" name="Oval 166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8" name="Oval 16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9" name="Oval 16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0" name="Oval 16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1" name="Oval 170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33" name="Group 172"/>
          <p:cNvGrpSpPr/>
          <p:nvPr/>
        </p:nvGrpSpPr>
        <p:grpSpPr>
          <a:xfrm>
            <a:off x="1785286" y="7736760"/>
            <a:ext cx="1882683" cy="98696"/>
            <a:chOff x="1413487" y="6334119"/>
            <a:chExt cx="1707219" cy="91440"/>
          </a:xfrm>
          <a:solidFill>
            <a:srgbClr val="4F81BD"/>
          </a:solidFill>
        </p:grpSpPr>
        <p:sp>
          <p:nvSpPr>
            <p:cNvPr id="134" name="Oval 17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5" name="Oval 17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6" name="Oval 17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7" name="Oval 17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8" name="Oval 177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9" name="Oval 178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0" name="Oval 179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1" name="Oval 18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2" name="Oval 181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3" name="Oval 182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44" name="Group 183"/>
          <p:cNvGrpSpPr/>
          <p:nvPr/>
        </p:nvGrpSpPr>
        <p:grpSpPr>
          <a:xfrm>
            <a:off x="1785286" y="7971935"/>
            <a:ext cx="1882683" cy="98696"/>
            <a:chOff x="1413487" y="6334119"/>
            <a:chExt cx="1707219" cy="91440"/>
          </a:xfrm>
          <a:solidFill>
            <a:srgbClr val="4F81BD"/>
          </a:solidFill>
        </p:grpSpPr>
        <p:sp>
          <p:nvSpPr>
            <p:cNvPr id="145" name="Oval 184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6" name="Oval 185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7" name="Oval 186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8" name="Oval 187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9" name="Oval 188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0" name="Oval 189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1" name="Oval 190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2" name="Oval 191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3" name="Oval 192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4" name="Oval 193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55" name="Group 194"/>
          <p:cNvGrpSpPr/>
          <p:nvPr/>
        </p:nvGrpSpPr>
        <p:grpSpPr>
          <a:xfrm>
            <a:off x="1785286" y="8207111"/>
            <a:ext cx="1882683" cy="98696"/>
            <a:chOff x="1413487" y="6334119"/>
            <a:chExt cx="1707219" cy="91440"/>
          </a:xfrm>
          <a:solidFill>
            <a:srgbClr val="4F81BD"/>
          </a:solidFill>
        </p:grpSpPr>
        <p:sp>
          <p:nvSpPr>
            <p:cNvPr id="156" name="Oval 195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7" name="Oval 196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8" name="Oval 197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9" name="Oval 198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0" name="Oval 199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1" name="Oval 200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2" name="Oval 201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3" name="Oval 202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4" name="Oval 20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5" name="Oval 204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66" name="Group 205"/>
          <p:cNvGrpSpPr/>
          <p:nvPr/>
        </p:nvGrpSpPr>
        <p:grpSpPr>
          <a:xfrm>
            <a:off x="1785286" y="8442287"/>
            <a:ext cx="1882683" cy="98696"/>
            <a:chOff x="1413487" y="6334119"/>
            <a:chExt cx="1707219" cy="91440"/>
          </a:xfrm>
          <a:solidFill>
            <a:srgbClr val="4F81BD"/>
          </a:solidFill>
        </p:grpSpPr>
        <p:sp>
          <p:nvSpPr>
            <p:cNvPr id="167" name="Oval 206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8" name="Oval 207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9" name="Oval 208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0" name="Oval 209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1" name="Oval 210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2" name="Oval 211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3" name="Oval 212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4" name="Oval 213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5" name="Oval 214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6" name="Oval 21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sp>
        <p:nvSpPr>
          <p:cNvPr id="191" name="Rectangle 190"/>
          <p:cNvSpPr/>
          <p:nvPr/>
        </p:nvSpPr>
        <p:spPr>
          <a:xfrm>
            <a:off x="4082660" y="5301515"/>
            <a:ext cx="2917467" cy="331375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sz="1500" b="1" dirty="0">
                <a:latin typeface="Arial" pitchFamily="34" charset="0"/>
                <a:cs typeface="Arial" pitchFamily="34" charset="0"/>
              </a:rPr>
              <a:t>ESPERIENZA PROFESIONALI</a:t>
            </a:r>
          </a:p>
        </p:txBody>
      </p:sp>
      <p:sp>
        <p:nvSpPr>
          <p:cNvPr id="192" name="Text Box 189"/>
          <p:cNvSpPr txBox="1"/>
          <p:nvPr/>
        </p:nvSpPr>
        <p:spPr>
          <a:xfrm>
            <a:off x="4069130" y="5744333"/>
            <a:ext cx="3320525" cy="426776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>
                <a:cs typeface="Calibri"/>
              </a:rPr>
              <a:t>2000 – 2003 </a:t>
            </a:r>
            <a:r>
              <a:rPr lang="fr-FR" sz="1100" b="1" i="1" dirty="0">
                <a:cs typeface="Calibri"/>
              </a:rPr>
              <a:t>| POSIZIONE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>
                <a:cs typeface="Calibri"/>
              </a:rPr>
              <a:t>2000 – 2003 </a:t>
            </a:r>
            <a:r>
              <a:rPr lang="fr-FR" sz="1100" b="1" i="1" dirty="0">
                <a:cs typeface="Calibri"/>
              </a:rPr>
              <a:t>| POSIZIONE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>
                <a:cs typeface="Calibri"/>
              </a:rPr>
              <a:t>2000 – 2003 </a:t>
            </a:r>
            <a:r>
              <a:rPr lang="fr-FR" sz="1100" b="1" i="1" dirty="0">
                <a:cs typeface="Calibri"/>
              </a:rPr>
              <a:t>| POSIZIONE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>
                <a:cs typeface="Calibri"/>
              </a:rPr>
              <a:t>2000 – 2003 </a:t>
            </a:r>
            <a:r>
              <a:rPr lang="fr-FR" sz="1100" b="1" i="1" dirty="0">
                <a:cs typeface="Calibri"/>
              </a:rPr>
              <a:t>| POSIZIONE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cxnSp>
        <p:nvCxnSpPr>
          <p:cNvPr id="193" name="Straight Connector 70"/>
          <p:cNvCxnSpPr/>
          <p:nvPr/>
        </p:nvCxnSpPr>
        <p:spPr>
          <a:xfrm>
            <a:off x="4082660" y="5632891"/>
            <a:ext cx="330699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Text Box 5"/>
          <p:cNvSpPr txBox="1">
            <a:spLocks noChangeArrowheads="1"/>
          </p:cNvSpPr>
          <p:nvPr/>
        </p:nvSpPr>
        <p:spPr bwMode="auto">
          <a:xfrm>
            <a:off x="216937" y="9106183"/>
            <a:ext cx="3637129" cy="530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Eccellente contatto con la clientela acquisita nel corso della mia esperienza di commerciale.</a:t>
            </a:r>
          </a:p>
        </p:txBody>
      </p:sp>
      <p:sp>
        <p:nvSpPr>
          <p:cNvPr id="195" name="Text Box 5"/>
          <p:cNvSpPr txBox="1">
            <a:spLocks noChangeArrowheads="1"/>
          </p:cNvSpPr>
          <p:nvPr/>
        </p:nvSpPr>
        <p:spPr bwMode="auto">
          <a:xfrm>
            <a:off x="200711" y="10000784"/>
            <a:ext cx="3707255" cy="647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Buona capacità di management e gestione del team acquisita come Manager presso XYZ. Gestione di 15 persone.</a:t>
            </a:r>
          </a:p>
        </p:txBody>
      </p:sp>
      <p:sp>
        <p:nvSpPr>
          <p:cNvPr id="196" name="Rounded Rectangle 76"/>
          <p:cNvSpPr/>
          <p:nvPr/>
        </p:nvSpPr>
        <p:spPr>
          <a:xfrm>
            <a:off x="231976" y="9622583"/>
            <a:ext cx="3456644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GESTIONE &amp; ORGANIZZAZIONE</a:t>
            </a:r>
          </a:p>
        </p:txBody>
      </p:sp>
      <p:cxnSp>
        <p:nvCxnSpPr>
          <p:cNvPr id="197" name="Straight Connector 70"/>
          <p:cNvCxnSpPr/>
          <p:nvPr/>
        </p:nvCxnSpPr>
        <p:spPr>
          <a:xfrm>
            <a:off x="277082" y="9942642"/>
            <a:ext cx="3306995" cy="0"/>
          </a:xfrm>
          <a:prstGeom prst="line">
            <a:avLst/>
          </a:prstGeom>
          <a:ln>
            <a:solidFill>
              <a:srgbClr val="4F81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Rounded Rectangle 114"/>
          <p:cNvSpPr/>
          <p:nvPr/>
        </p:nvSpPr>
        <p:spPr>
          <a:xfrm>
            <a:off x="231977" y="8741890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COMUNICAZIONE</a:t>
            </a:r>
          </a:p>
        </p:txBody>
      </p:sp>
      <p:cxnSp>
        <p:nvCxnSpPr>
          <p:cNvPr id="199" name="Straight Connector 71"/>
          <p:cNvCxnSpPr/>
          <p:nvPr/>
        </p:nvCxnSpPr>
        <p:spPr>
          <a:xfrm>
            <a:off x="289851" y="9068870"/>
            <a:ext cx="3357414" cy="0"/>
          </a:xfrm>
          <a:prstGeom prst="line">
            <a:avLst/>
          </a:prstGeom>
          <a:ln>
            <a:solidFill>
              <a:srgbClr val="4F81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01919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349</Words>
  <Application>Microsoft Macintosh PowerPoint</Application>
  <PresentationFormat>Personnalisé</PresentationFormat>
  <Paragraphs>42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10</cp:revision>
  <dcterms:created xsi:type="dcterms:W3CDTF">2015-07-05T10:05:06Z</dcterms:created>
  <dcterms:modified xsi:type="dcterms:W3CDTF">2020-10-01T22:13:41Z</dcterms:modified>
</cp:coreProperties>
</file>