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0FBDF-84D5-D64A-8551-0A2ECE2C3F83}" v="1" dt="2020-10-01T22:13:22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446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9D0FBDF-84D5-D64A-8551-0A2ECE2C3F83}"/>
    <pc:docChg chg="modSld">
      <pc:chgData name="Axel Maille" userId="065ad68c099279a8" providerId="LiveId" clId="{39D0FBDF-84D5-D64A-8551-0A2ECE2C3F83}" dt="2020-10-01T22:13:22.502" v="2"/>
      <pc:docMkLst>
        <pc:docMk/>
      </pc:docMkLst>
      <pc:sldChg chg="modSp mod">
        <pc:chgData name="Axel Maille" userId="065ad68c099279a8" providerId="LiveId" clId="{39D0FBDF-84D5-D64A-8551-0A2ECE2C3F83}" dt="2020-10-01T22:13:22.502" v="2"/>
        <pc:sldMkLst>
          <pc:docMk/>
          <pc:sldMk cId="1530191959" sldId="256"/>
        </pc:sldMkLst>
        <pc:spChg chg="mod">
          <ac:chgData name="Axel Maille" userId="065ad68c099279a8" providerId="LiveId" clId="{39D0FBDF-84D5-D64A-8551-0A2ECE2C3F83}" dt="2020-10-01T22:13:03.115" v="1" actId="108"/>
          <ac:spMkLst>
            <pc:docMk/>
            <pc:sldMk cId="1530191959" sldId="256"/>
            <ac:spMk id="63" creationId="{00000000-0000-0000-0000-000000000000}"/>
          </ac:spMkLst>
        </pc:spChg>
        <pc:spChg chg="mod">
          <ac:chgData name="Axel Maille" userId="065ad68c099279a8" providerId="LiveId" clId="{39D0FBDF-84D5-D64A-8551-0A2ECE2C3F83}" dt="2020-10-01T22:12:59.616" v="0" actId="108"/>
          <ac:spMkLst>
            <pc:docMk/>
            <pc:sldMk cId="1530191959" sldId="256"/>
            <ac:spMk id="67" creationId="{00000000-0000-0000-0000-000000000000}"/>
          </ac:spMkLst>
        </pc:spChg>
        <pc:spChg chg="mod">
          <ac:chgData name="Axel Maille" userId="065ad68c099279a8" providerId="LiveId" clId="{39D0FBDF-84D5-D64A-8551-0A2ECE2C3F83}" dt="2020-10-01T22:13:22.502" v="2"/>
          <ac:spMkLst>
            <pc:docMk/>
            <pc:sldMk cId="1530191959" sldId="256"/>
            <ac:spMk id="19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 17 00187 Roma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MITO SITO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Mario GARDINI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186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latin typeface="Arial" pitchFamily="34" charset="0"/>
                <a:cs typeface="Arial" pitchFamily="34" charset="0"/>
              </a:rPr>
              <a:t>OBIETTIVO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3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476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9591" y="715546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48860" y="7604761"/>
            <a:ext cx="1886837" cy="97001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Italiano :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C1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9590" y="7482447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2003920" y="5852936"/>
            <a:ext cx="1486717" cy="98696"/>
            <a:chOff x="1593018" y="6334119"/>
            <a:chExt cx="1348157" cy="91440"/>
          </a:xfrm>
          <a:solidFill>
            <a:srgbClr val="92D050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2003920" y="6088111"/>
            <a:ext cx="1288734" cy="98696"/>
            <a:chOff x="1593018" y="6334119"/>
            <a:chExt cx="1168626" cy="91440"/>
          </a:xfrm>
          <a:solidFill>
            <a:srgbClr val="92D050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2003920" y="6323287"/>
            <a:ext cx="1684700" cy="98696"/>
            <a:chOff x="1593018" y="6334119"/>
            <a:chExt cx="1527688" cy="91440"/>
          </a:xfrm>
          <a:solidFill>
            <a:srgbClr val="92D050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2003920" y="6558463"/>
            <a:ext cx="1486717" cy="98696"/>
            <a:chOff x="1593018" y="6334119"/>
            <a:chExt cx="1348157" cy="91440"/>
          </a:xfrm>
          <a:solidFill>
            <a:srgbClr val="92D050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2003920" y="6793638"/>
            <a:ext cx="1684700" cy="98696"/>
            <a:chOff x="1593018" y="6334119"/>
            <a:chExt cx="1527688" cy="91440"/>
          </a:xfrm>
          <a:solidFill>
            <a:srgbClr val="92D050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992305" y="7656443"/>
            <a:ext cx="1486717" cy="98696"/>
            <a:chOff x="1593018" y="6334119"/>
            <a:chExt cx="1348157" cy="91440"/>
          </a:xfrm>
          <a:solidFill>
            <a:srgbClr val="92D050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992305" y="7891618"/>
            <a:ext cx="1288734" cy="98696"/>
            <a:chOff x="1593018" y="6334119"/>
            <a:chExt cx="1168626" cy="91440"/>
          </a:xfrm>
          <a:solidFill>
            <a:srgbClr val="92D050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992305" y="8126794"/>
            <a:ext cx="1684700" cy="98696"/>
            <a:chOff x="1593018" y="6334119"/>
            <a:chExt cx="1527688" cy="91440"/>
          </a:xfrm>
          <a:solidFill>
            <a:srgbClr val="92D050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992305" y="8361970"/>
            <a:ext cx="1486717" cy="98696"/>
            <a:chOff x="1593018" y="6334119"/>
            <a:chExt cx="1348157" cy="91440"/>
          </a:xfrm>
          <a:solidFill>
            <a:srgbClr val="92D050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91" name="Rectangle 190"/>
          <p:cNvSpPr/>
          <p:nvPr/>
        </p:nvSpPr>
        <p:spPr>
          <a:xfrm>
            <a:off x="4082660" y="5301515"/>
            <a:ext cx="291746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ESPERIENZA PROFESIONALI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3"/>
            <a:ext cx="3320525" cy="44781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200" b="1" i="1" dirty="0">
                <a:cs typeface="Calibri"/>
              </a:rPr>
              <a:t>2000 – 2003 </a:t>
            </a:r>
            <a:r>
              <a:rPr lang="fr-FR" sz="1200" b="1" i="1" dirty="0">
                <a:cs typeface="Calibri"/>
              </a:rPr>
              <a:t>| POSIZIONE</a:t>
            </a:r>
            <a:r>
              <a:rPr lang="fr-FR" sz="12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2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it-IT" sz="1200" b="1" i="1" dirty="0">
                <a:solidFill>
                  <a:srgbClr val="000000"/>
                </a:solidFill>
                <a:cs typeface="Calibri"/>
              </a:rPr>
              <a:t>NOME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AZIENDA|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2000 – 2003 |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POSIZIONE|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CITTA’| PAESE</a:t>
            </a:r>
          </a:p>
          <a:p>
            <a:r>
              <a:rPr lang="it-IT" sz="11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it-IT" sz="1200" b="1" i="1" dirty="0">
                <a:solidFill>
                  <a:srgbClr val="000000"/>
                </a:solidFill>
                <a:cs typeface="Calibri"/>
              </a:rPr>
              <a:t>NOME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AZIENDA|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2000 – 2003 |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POSIZIONE|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CITTA’| PAESE</a:t>
            </a:r>
          </a:p>
          <a:p>
            <a:r>
              <a:rPr lang="it-IT" sz="11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it-IT" sz="1200" b="1" i="1" dirty="0">
                <a:solidFill>
                  <a:srgbClr val="000000"/>
                </a:solidFill>
                <a:cs typeface="Calibri"/>
              </a:rPr>
              <a:t>NOME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AZIENDA|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2000 – 2003 | </a:t>
            </a:r>
            <a:r>
              <a:rPr lang="it-IT" sz="1200" b="1" i="1" dirty="0" err="1">
                <a:solidFill>
                  <a:srgbClr val="000000"/>
                </a:solidFill>
                <a:cs typeface="Calibri"/>
              </a:rPr>
              <a:t>POSIZIONE|</a:t>
            </a:r>
            <a:r>
              <a:rPr lang="it-IT" sz="1200" b="1" i="1" dirty="0">
                <a:solidFill>
                  <a:srgbClr val="000000"/>
                </a:solidFill>
                <a:cs typeface="Calibri"/>
              </a:rPr>
              <a:t> CITTA’| PAESE</a:t>
            </a:r>
          </a:p>
          <a:p>
            <a:r>
              <a:rPr lang="it-IT" sz="11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216937" y="9106183"/>
            <a:ext cx="3637129" cy="53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196" name="Text Box 5"/>
          <p:cNvSpPr txBox="1">
            <a:spLocks noChangeArrowheads="1"/>
          </p:cNvSpPr>
          <p:nvPr/>
        </p:nvSpPr>
        <p:spPr bwMode="auto">
          <a:xfrm>
            <a:off x="200711" y="10000784"/>
            <a:ext cx="3707255" cy="64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199" name="Rounded Rectangle 76"/>
          <p:cNvSpPr/>
          <p:nvPr/>
        </p:nvSpPr>
        <p:spPr>
          <a:xfrm>
            <a:off x="231976" y="9622583"/>
            <a:ext cx="3456644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cxnSp>
        <p:nvCxnSpPr>
          <p:cNvPr id="200" name="Straight Connector 70"/>
          <p:cNvCxnSpPr/>
          <p:nvPr/>
        </p:nvCxnSpPr>
        <p:spPr>
          <a:xfrm>
            <a:off x="277082" y="9942642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ounded Rectangle 114"/>
          <p:cNvSpPr/>
          <p:nvPr/>
        </p:nvSpPr>
        <p:spPr>
          <a:xfrm>
            <a:off x="231977" y="8741890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cxnSp>
        <p:nvCxnSpPr>
          <p:cNvPr id="202" name="Straight Connector 71"/>
          <p:cNvCxnSpPr/>
          <p:nvPr/>
        </p:nvCxnSpPr>
        <p:spPr>
          <a:xfrm>
            <a:off x="289851" y="9068870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349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2015-07-05T10:05:06Z</dcterms:created>
  <dcterms:modified xsi:type="dcterms:W3CDTF">2020-10-01T22:13:23Z</dcterms:modified>
</cp:coreProperties>
</file>