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9EB724-B5F9-9744-AF25-80038EC8F8D6}" v="2" dt="2020-10-01T22:12:42.0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0097"/>
    <p:restoredTop sz="96327"/>
  </p:normalViewPr>
  <p:slideViewPr>
    <p:cSldViewPr>
      <p:cViewPr varScale="1">
        <p:scale>
          <a:sx n="96" d="100"/>
          <a:sy n="96" d="100"/>
        </p:scale>
        <p:origin x="4304" y="1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39EB724-B5F9-9744-AF25-80038EC8F8D6}"/>
    <pc:docChg chg="modSld">
      <pc:chgData name="Axel Maille" userId="065ad68c099279a8" providerId="LiveId" clId="{A39EB724-B5F9-9744-AF25-80038EC8F8D6}" dt="2020-10-01T22:12:42.087" v="1"/>
      <pc:docMkLst>
        <pc:docMk/>
      </pc:docMkLst>
      <pc:sldChg chg="modSp">
        <pc:chgData name="Axel Maille" userId="065ad68c099279a8" providerId="LiveId" clId="{A39EB724-B5F9-9744-AF25-80038EC8F8D6}" dt="2020-10-01T22:12:42.087" v="1"/>
        <pc:sldMkLst>
          <pc:docMk/>
          <pc:sldMk cId="4210097258" sldId="256"/>
        </pc:sldMkLst>
        <pc:spChg chg="mod">
          <ac:chgData name="Axel Maille" userId="065ad68c099279a8" providerId="LiveId" clId="{A39EB724-B5F9-9744-AF25-80038EC8F8D6}" dt="2020-10-01T22:12:29.881" v="0"/>
          <ac:spMkLst>
            <pc:docMk/>
            <pc:sldMk cId="4210097258" sldId="256"/>
            <ac:spMk id="52" creationId="{00000000-0000-0000-0000-000000000000}"/>
          </ac:spMkLst>
        </pc:spChg>
        <pc:spChg chg="mod">
          <ac:chgData name="Axel Maille" userId="065ad68c099279a8" providerId="LiveId" clId="{A39EB724-B5F9-9744-AF25-80038EC8F8D6}" dt="2020-10-01T22:12:42.087" v="1"/>
          <ac:spMkLst>
            <pc:docMk/>
            <pc:sldMk cId="4210097258" sldId="256"/>
            <ac:spMk id="5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A8DEC7-855F-45F1-975A-F9CF691D6EBB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E7253CF-3D66-470C-BFB8-A4A2EC4CA385}" type="slidenum">
              <a:rPr lang="ru-RU" smtClean="0"/>
              <a:pPr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439198"/>
            <a:ext cx="5829300" cy="83234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Mario GARDINI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8680" y="1231286"/>
            <a:ext cx="5829300" cy="378704"/>
          </a:xfrm>
        </p:spPr>
        <p:txBody>
          <a:bodyPr/>
          <a:lstStyle/>
          <a:p>
            <a:pPr algn="ctr"/>
            <a:r>
              <a:rPr lang="en-US" dirty="0" err="1"/>
              <a:t>Titolo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posizione</a:t>
            </a:r>
            <a:r>
              <a:rPr lang="en-US" dirty="0"/>
              <a:t> </a:t>
            </a:r>
            <a:r>
              <a:rPr lang="en-US" dirty="0" err="1"/>
              <a:t>ricercata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2564904" y="1715183"/>
            <a:ext cx="3698495" cy="18974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INDIRIZZO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en-US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via </a:t>
            </a:r>
            <a:r>
              <a:rPr lang="en-US" sz="1400" dirty="0" err="1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Vittoria</a:t>
            </a:r>
            <a:r>
              <a:rPr lang="en-US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, 17 </a:t>
            </a:r>
            <a:br>
              <a:rPr lang="en-US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</a:br>
            <a:r>
              <a:rPr lang="en-US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                  00187 Roma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TEL :            </a:t>
            </a:r>
            <a:r>
              <a:rPr lang="fr-FR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06 529658660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EMAIL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      </a:t>
            </a:r>
            <a:r>
              <a:rPr lang="fr-FR" sz="1400" dirty="0" err="1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mail</a:t>
            </a:r>
            <a:r>
              <a:rPr lang="fr-FR" sz="1400" dirty="0" err="1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@</a:t>
            </a:r>
            <a:r>
              <a:rPr lang="fr-FR" sz="1400" dirty="0" err="1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mail.com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SITO WEB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  </a:t>
            </a:r>
            <a:r>
              <a:rPr lang="en-US" sz="14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www.mio</a:t>
            </a:r>
            <a:r>
              <a:rPr lang="en-US" sz="1400" dirty="0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sito</a:t>
            </a:r>
            <a:r>
              <a:rPr lang="en-US" sz="1400" dirty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.com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6" name="Text Box 4"/>
          <p:cNvSpPr txBox="1"/>
          <p:nvPr/>
        </p:nvSpPr>
        <p:spPr>
          <a:xfrm>
            <a:off x="531498" y="2994953"/>
            <a:ext cx="1799176" cy="4203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INFORMATICA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86604" y="2994952"/>
            <a:ext cx="92204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LINGUE: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29" name="Group 92"/>
          <p:cNvGrpSpPr/>
          <p:nvPr/>
        </p:nvGrpSpPr>
        <p:grpSpPr>
          <a:xfrm>
            <a:off x="2298569" y="3428450"/>
            <a:ext cx="1200680" cy="862646"/>
            <a:chOff x="106878" y="0"/>
            <a:chExt cx="1201727" cy="1178757"/>
          </a:xfrm>
        </p:grpSpPr>
        <p:sp>
          <p:nvSpPr>
            <p:cNvPr id="30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INGLESE C1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effectLst/>
                  <a:ea typeface="Calibri"/>
                  <a:cs typeface="Times New Roman"/>
                </a:rPr>
                <a:t>SPAGNOLO C2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2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ITALIANO B1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pic>
        <p:nvPicPr>
          <p:cNvPr id="9" name="Image 8" descr="images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051" y="1735343"/>
            <a:ext cx="1152128" cy="1152128"/>
          </a:xfrm>
          <a:prstGeom prst="rect">
            <a:avLst/>
          </a:prstGeom>
        </p:spPr>
      </p:pic>
      <p:grpSp>
        <p:nvGrpSpPr>
          <p:cNvPr id="37" name="Group 92"/>
          <p:cNvGrpSpPr/>
          <p:nvPr/>
        </p:nvGrpSpPr>
        <p:grpSpPr>
          <a:xfrm>
            <a:off x="510155" y="3406796"/>
            <a:ext cx="1200680" cy="862646"/>
            <a:chOff x="106878" y="0"/>
            <a:chExt cx="1201727" cy="1178757"/>
          </a:xfrm>
        </p:grpSpPr>
        <p:sp>
          <p:nvSpPr>
            <p:cNvPr id="38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PHOTOSHOP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ILLUSTRATOR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HTML5 / CSS3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52" name="TextBox 22"/>
          <p:cNvSpPr txBox="1"/>
          <p:nvPr/>
        </p:nvSpPr>
        <p:spPr>
          <a:xfrm>
            <a:off x="3181858" y="4846569"/>
            <a:ext cx="167255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Прямая соединительная линия 31"/>
          <p:cNvCxnSpPr/>
          <p:nvPr/>
        </p:nvCxnSpPr>
        <p:spPr>
          <a:xfrm>
            <a:off x="3253866" y="5228874"/>
            <a:ext cx="3205361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253866" y="5300882"/>
            <a:ext cx="3343486" cy="2746159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9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NOME AZIENDA| </a:t>
            </a:r>
            <a:r>
              <a:rPr lang="en-US" sz="900" b="1" i="1" dirty="0">
                <a:latin typeface="Arial" charset="0"/>
                <a:ea typeface="Arial" charset="0"/>
                <a:cs typeface="Arial" charset="0"/>
              </a:rPr>
              <a:t>2000-2003 </a:t>
            </a:r>
            <a:r>
              <a:rPr lang="fr-FR" sz="900" b="1" i="1" dirty="0">
                <a:latin typeface="Arial" charset="0"/>
                <a:ea typeface="Arial" charset="0"/>
                <a:cs typeface="Arial" charset="0"/>
              </a:rPr>
              <a:t>| POSIZIONE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CITTA’| PAESE</a:t>
            </a:r>
            <a:endParaRPr lang="fr-FR" sz="900" b="1" i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900" b="1" dirty="0"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NOME AZIENDA| </a:t>
            </a:r>
            <a:r>
              <a:rPr lang="en-US" sz="900" b="1" i="1" dirty="0">
                <a:latin typeface="Arial" charset="0"/>
                <a:ea typeface="Arial" charset="0"/>
                <a:cs typeface="Arial" charset="0"/>
              </a:rPr>
              <a:t>2000-2003 </a:t>
            </a:r>
            <a:r>
              <a:rPr lang="fr-FR" sz="900" b="1" i="1" dirty="0">
                <a:latin typeface="Arial" charset="0"/>
                <a:ea typeface="Arial" charset="0"/>
                <a:cs typeface="Arial" charset="0"/>
              </a:rPr>
              <a:t>| POSIZIONE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CITTA’| PAESE</a:t>
            </a:r>
            <a:endParaRPr lang="fr-FR" sz="900" b="1" i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900" b="1" dirty="0"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NOME AZIENDA| </a:t>
            </a:r>
            <a:r>
              <a:rPr lang="en-US" sz="900" b="1" i="1" dirty="0">
                <a:latin typeface="Arial" charset="0"/>
                <a:ea typeface="Arial" charset="0"/>
                <a:cs typeface="Arial" charset="0"/>
              </a:rPr>
              <a:t>2000-2003 </a:t>
            </a:r>
            <a:r>
              <a:rPr lang="fr-FR" sz="900" b="1" i="1" dirty="0">
                <a:latin typeface="Arial" charset="0"/>
                <a:ea typeface="Arial" charset="0"/>
                <a:cs typeface="Arial" charset="0"/>
              </a:rPr>
              <a:t>| POSIZIONE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CITTA’| PAESE</a:t>
            </a:r>
            <a:endParaRPr lang="fr-FR" sz="900" b="1" i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900" b="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Calibri"/>
              <a:cs typeface="Arial"/>
            </a:endParaRPr>
          </a:p>
          <a:p>
            <a:r>
              <a:rPr lang="en-US" sz="900" b="1" i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NOME AZIENDA| </a:t>
            </a:r>
            <a:r>
              <a:rPr lang="en-US" sz="900" b="1" i="1" dirty="0">
                <a:latin typeface="Arial" charset="0"/>
                <a:ea typeface="Arial" charset="0"/>
                <a:cs typeface="Arial" charset="0"/>
              </a:rPr>
              <a:t>2000-2003 </a:t>
            </a:r>
            <a:r>
              <a:rPr lang="fr-FR" sz="900" b="1" i="1" dirty="0">
                <a:latin typeface="Arial" charset="0"/>
                <a:ea typeface="Arial" charset="0"/>
                <a:cs typeface="Arial" charset="0"/>
              </a:rPr>
              <a:t>| POSIZIONE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CITTA’| PAESE</a:t>
            </a:r>
            <a:endParaRPr lang="fr-FR" sz="900" b="1" i="1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</p:txBody>
      </p:sp>
      <p:sp>
        <p:nvSpPr>
          <p:cNvPr id="55" name="TextBox 24"/>
          <p:cNvSpPr txBox="1"/>
          <p:nvPr/>
        </p:nvSpPr>
        <p:spPr>
          <a:xfrm>
            <a:off x="274774" y="4846569"/>
            <a:ext cx="2736943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STUDI E FORMAZIONE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Прямая соединительная линия 33"/>
          <p:cNvCxnSpPr/>
          <p:nvPr/>
        </p:nvCxnSpPr>
        <p:spPr>
          <a:xfrm>
            <a:off x="289791" y="5228874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189"/>
          <p:cNvSpPr txBox="1"/>
          <p:nvPr/>
        </p:nvSpPr>
        <p:spPr>
          <a:xfrm>
            <a:off x="301538" y="5308396"/>
            <a:ext cx="2911438" cy="163241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FORMAZIONE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2003 | QUALIFICA| EQF 7 | CITTA’</a:t>
            </a:r>
          </a:p>
          <a:p>
            <a:r>
              <a:rPr lang="it-IT" sz="9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FORMAZIONE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2003 | QUALIFICA| EQF 7 | CITTA’</a:t>
            </a:r>
          </a:p>
          <a:p>
            <a:r>
              <a:rPr lang="it-IT" sz="9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FORMAZIONE</a:t>
            </a:r>
            <a:r>
              <a:rPr lang="fr-FR" sz="9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| 2003 | QUALIFICA| EQF 7 | CITTA’</a:t>
            </a:r>
          </a:p>
          <a:p>
            <a:r>
              <a:rPr lang="it-IT" sz="9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301538" y="7431590"/>
            <a:ext cx="266429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it-IT" sz="900" dirty="0"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59" name="TextBox 24"/>
          <p:cNvSpPr txBox="1"/>
          <p:nvPr/>
        </p:nvSpPr>
        <p:spPr>
          <a:xfrm>
            <a:off x="301538" y="7071550"/>
            <a:ext cx="1236533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PROFIL</a:t>
            </a:r>
            <a:r>
              <a:rPr lang="it-IT" b="1" dirty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единительная линия 33"/>
          <p:cNvCxnSpPr/>
          <p:nvPr/>
        </p:nvCxnSpPr>
        <p:spPr>
          <a:xfrm>
            <a:off x="316555" y="7453855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27"/>
          <p:cNvSpPr/>
          <p:nvPr/>
        </p:nvSpPr>
        <p:spPr>
          <a:xfrm>
            <a:off x="4028865" y="2984553"/>
            <a:ext cx="1779654" cy="3749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COMUNICAZIONE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4023908" y="3385533"/>
            <a:ext cx="2426080" cy="997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900" dirty="0">
                <a:latin typeface="Arial"/>
                <a:cs typeface="Arial"/>
              </a:rPr>
              <a:t>Eccellente contatto con la clientela acquisita nel corso della mia esperienza di commerciale.</a:t>
            </a:r>
          </a:p>
        </p:txBody>
      </p:sp>
      <p:sp>
        <p:nvSpPr>
          <p:cNvPr id="36" name="Прямоугольник 27"/>
          <p:cNvSpPr/>
          <p:nvPr/>
        </p:nvSpPr>
        <p:spPr>
          <a:xfrm>
            <a:off x="4044391" y="3767987"/>
            <a:ext cx="1172116" cy="3749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rgbClr val="595959"/>
                </a:solidFill>
                <a:latin typeface="Arial"/>
                <a:ea typeface="Calibri"/>
                <a:cs typeface="Times New Roman"/>
              </a:rPr>
              <a:t>GESTIONE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4023907" y="4115014"/>
            <a:ext cx="2538445" cy="45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900" dirty="0">
                <a:latin typeface="Arial"/>
                <a:cs typeface="Arial"/>
              </a:rPr>
              <a:t>Buona capacità di management e gestione del team acquisita come Manager presso XYZ. Gestione di 15 persone.</a:t>
            </a:r>
          </a:p>
        </p:txBody>
      </p:sp>
    </p:spTree>
    <p:extLst>
      <p:ext uri="{BB962C8B-B14F-4D97-AF65-F5344CB8AC3E}">
        <p14:creationId xmlns:p14="http://schemas.microsoft.com/office/powerpoint/2010/main" val="4210097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</TotalTime>
  <Words>335</Words>
  <Application>Microsoft Macintosh PowerPoint</Application>
  <PresentationFormat>Affichage à l'écran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Verdana</vt:lpstr>
      <vt:lpstr>Wingdings</vt:lpstr>
      <vt:lpstr>Wingdings 2</vt:lpstr>
      <vt:lpstr>Аспект</vt:lpstr>
      <vt:lpstr>Mario GARDINI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Axel Maille</cp:lastModifiedBy>
  <cp:revision>8</cp:revision>
  <dcterms:created xsi:type="dcterms:W3CDTF">2015-04-23T08:49:11Z</dcterms:created>
  <dcterms:modified xsi:type="dcterms:W3CDTF">2020-10-01T22:12:43Z</dcterms:modified>
</cp:coreProperties>
</file>