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352BD6-D0EE-A149-A46C-EF2288345E82}" v="4" dt="2020-10-01T22:00:05.0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DE352BD6-D0EE-A149-A46C-EF2288345E82}"/>
    <pc:docChg chg="modSld">
      <pc:chgData name="Axel Maille" userId="065ad68c099279a8" providerId="LiveId" clId="{DE352BD6-D0EE-A149-A46C-EF2288345E82}" dt="2020-10-01T22:00:05.077" v="19"/>
      <pc:docMkLst>
        <pc:docMk/>
      </pc:docMkLst>
      <pc:sldChg chg="modSp mod">
        <pc:chgData name="Axel Maille" userId="065ad68c099279a8" providerId="LiveId" clId="{DE352BD6-D0EE-A149-A46C-EF2288345E82}" dt="2020-10-01T22:00:05.077" v="19"/>
        <pc:sldMkLst>
          <pc:docMk/>
          <pc:sldMk cId="1930493986" sldId="256"/>
        </pc:sldMkLst>
        <pc:graphicFrameChg chg="modGraphic">
          <ac:chgData name="Axel Maille" userId="065ad68c099279a8" providerId="LiveId" clId="{DE352BD6-D0EE-A149-A46C-EF2288345E82}" dt="2020-10-01T21:58:15.410" v="13" actId="20577"/>
          <ac:graphicFrameMkLst>
            <pc:docMk/>
            <pc:sldMk cId="1930493986" sldId="256"/>
            <ac:graphicFrameMk id="5" creationId="{00000000-0000-0000-0000-000000000000}"/>
          </ac:graphicFrameMkLst>
        </pc:graphicFrameChg>
        <pc:graphicFrameChg chg="modGraphic">
          <ac:chgData name="Axel Maille" userId="065ad68c099279a8" providerId="LiveId" clId="{DE352BD6-D0EE-A149-A46C-EF2288345E82}" dt="2020-10-01T21:58:24.354" v="16" actId="20577"/>
          <ac:graphicFrameMkLst>
            <pc:docMk/>
            <pc:sldMk cId="1930493986" sldId="256"/>
            <ac:graphicFrameMk id="7" creationId="{00000000-0000-0000-0000-000000000000}"/>
          </ac:graphicFrameMkLst>
        </pc:graphicFrameChg>
        <pc:graphicFrameChg chg="mod">
          <ac:chgData name="Axel Maille" userId="065ad68c099279a8" providerId="LiveId" clId="{DE352BD6-D0EE-A149-A46C-EF2288345E82}" dt="2020-10-01T22:00:05.077" v="19"/>
          <ac:graphicFrameMkLst>
            <pc:docMk/>
            <pc:sldMk cId="1930493986" sldId="256"/>
            <ac:graphicFrameMk id="8" creationId="{00000000-0000-0000-0000-000000000000}"/>
          </ac:graphicFrameMkLst>
        </pc:graphicFrameChg>
        <pc:graphicFrameChg chg="mod">
          <ac:chgData name="Axel Maille" userId="065ad68c099279a8" providerId="LiveId" clId="{DE352BD6-D0EE-A149-A46C-EF2288345E82}" dt="2020-10-01T21:59:20.872" v="17"/>
          <ac:graphicFrameMkLst>
            <pc:docMk/>
            <pc:sldMk cId="1930493986" sldId="256"/>
            <ac:graphicFrameMk id="9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pPr/>
              <a:t>01/10/2020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09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pPr/>
              <a:t>01/10/2020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946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pPr/>
              <a:t>01/10/2020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63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pPr/>
              <a:t>01/10/2020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03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pPr/>
              <a:t>01/10/2020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10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pPr/>
              <a:t>01/10/2020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734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pPr/>
              <a:t>01/10/2020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083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pPr/>
              <a:t>01/10/2020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058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pPr/>
              <a:t>01/10/2020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25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pPr/>
              <a:t>01/10/2020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57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pPr/>
              <a:t>01/10/2020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789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22AA0-27E7-4549-A6FF-13A27D1B78C4}" type="datetimeFigureOut">
              <a:rPr lang="fr-FR" smtClean="0"/>
              <a:pPr/>
              <a:t>01/10/2020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22252-94BE-E941-ACB6-F16E001F8F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74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84772" y="98474"/>
            <a:ext cx="3132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i="1" dirty="0">
                <a:latin typeface="+mj-lt"/>
                <a:cs typeface="Times"/>
              </a:rPr>
              <a:t>Mario GARDINI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62420"/>
              </p:ext>
            </p:extLst>
          </p:nvPr>
        </p:nvGraphicFramePr>
        <p:xfrm>
          <a:off x="263270" y="735347"/>
          <a:ext cx="7000240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2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rgbClr val="000000"/>
                          </a:solidFill>
                        </a:rPr>
                        <a:t>Dati </a:t>
                      </a:r>
                      <a:r>
                        <a:rPr lang="fr-FR" sz="1600" dirty="0" err="1">
                          <a:solidFill>
                            <a:srgbClr val="000000"/>
                          </a:solidFill>
                        </a:rPr>
                        <a:t>personali</a:t>
                      </a:r>
                      <a:r>
                        <a:rPr lang="fr-FR" sz="1600" dirty="0">
                          <a:solidFill>
                            <a:srgbClr val="000000"/>
                          </a:solidFill>
                        </a:rPr>
                        <a:t> </a:t>
                      </a:r>
                    </a:p>
                  </a:txBody>
                  <a:tcPr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 err="1">
                          <a:solidFill>
                            <a:srgbClr val="000000"/>
                          </a:solidFill>
                        </a:rPr>
                        <a:t>Indirizzo</a:t>
                      </a:r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>
                          <a:solidFill>
                            <a:srgbClr val="000000"/>
                          </a:solidFill>
                        </a:rPr>
                        <a:t>Via Vittoria, 17  00187 Roma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Tel: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06 529658660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 err="1">
                          <a:solidFill>
                            <a:srgbClr val="000000"/>
                          </a:solidFill>
                        </a:rPr>
                        <a:t>Cell</a:t>
                      </a:r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333 2674856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E-mail: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cognome.nome@mail.com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890873"/>
              </p:ext>
            </p:extLst>
          </p:nvPr>
        </p:nvGraphicFramePr>
        <p:xfrm>
          <a:off x="263270" y="2387268"/>
          <a:ext cx="700024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600" dirty="0" err="1">
                          <a:solidFill>
                            <a:srgbClr val="000000"/>
                          </a:solidFill>
                        </a:rPr>
                        <a:t>Obiettivi</a:t>
                      </a:r>
                      <a:r>
                        <a:rPr lang="fr-FR" sz="1600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fr-FR" sz="1600" baseline="0" dirty="0" err="1">
                          <a:solidFill>
                            <a:srgbClr val="000000"/>
                          </a:solidFill>
                        </a:rPr>
                        <a:t>professionali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Descrivete brevemente il</a:t>
                      </a: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vostro percorso professionale</a:t>
                      </a: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, le vostre competenze chiave per la posizione</a:t>
                      </a:r>
                      <a:r>
                        <a:rPr lang="it-IT" sz="1200" b="0" baseline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ed i vostri obiettivi di carriera. Questa è in realtà un'introduzione alla vostra lettera di presentazione.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303624"/>
              </p:ext>
            </p:extLst>
          </p:nvPr>
        </p:nvGraphicFramePr>
        <p:xfrm>
          <a:off x="263270" y="3308456"/>
          <a:ext cx="700024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5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600" dirty="0" err="1">
                          <a:solidFill>
                            <a:srgbClr val="000000"/>
                          </a:solidFill>
                        </a:rPr>
                        <a:t>Esperienza</a:t>
                      </a:r>
                      <a:r>
                        <a:rPr lang="fr-FR" sz="16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fr-FR" sz="1600" dirty="0" err="1">
                          <a:solidFill>
                            <a:srgbClr val="000000"/>
                          </a:solidFill>
                        </a:rPr>
                        <a:t>profesionali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NOME AZIENDA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2010 </a:t>
                      </a:r>
                      <a:r>
                        <a:rPr lang="mr-IN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–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2015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CITTA’- PAESE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TITOLO DELLA POSIZIONE</a:t>
                      </a:r>
                    </a:p>
                    <a:p>
                      <a:pPr algn="l"/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qui le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funzioni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occupato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per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anche 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vostri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incarichi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 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risultati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ottenuto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Non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esitate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quantificarli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NOME AZIENDA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2010 </a:t>
                      </a:r>
                      <a:r>
                        <a:rPr lang="mr-IN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–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2015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CITTA’- PAESE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TITOLO DELLA POSIZIONE</a:t>
                      </a:r>
                    </a:p>
                    <a:p>
                      <a:pPr algn="l"/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qui le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funzioni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occupato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per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anche 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vostri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incarichi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 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risultati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ottenuto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Non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esitate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quantificarli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NOME AZIENDA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2010 </a:t>
                      </a:r>
                      <a:r>
                        <a:rPr lang="mr-IN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–</a:t>
                      </a:r>
                      <a:r>
                        <a:rPr lang="fr-FR" sz="1200" b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2015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CITTA’- PAESE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TITOLO DELLA POSIZIONE</a:t>
                      </a:r>
                    </a:p>
                    <a:p>
                      <a:pPr algn="l"/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qui le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funzioni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occupato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per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anche 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vostri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incarichi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 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risultati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ottenuto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Non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esitate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quantificarli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242777"/>
              </p:ext>
            </p:extLst>
          </p:nvPr>
        </p:nvGraphicFramePr>
        <p:xfrm>
          <a:off x="263270" y="6241324"/>
          <a:ext cx="7000240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5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5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err="1">
                          <a:solidFill>
                            <a:srgbClr val="000000"/>
                          </a:solidFill>
                        </a:rPr>
                        <a:t>Studi</a:t>
                      </a:r>
                      <a:r>
                        <a:rPr lang="fr-FR" sz="1600" dirty="0">
                          <a:solidFill>
                            <a:srgbClr val="000000"/>
                          </a:solidFill>
                        </a:rPr>
                        <a:t> e </a:t>
                      </a:r>
                      <a:r>
                        <a:rPr lang="fr-FR" sz="1600" dirty="0" err="1">
                          <a:solidFill>
                            <a:srgbClr val="000000"/>
                          </a:solidFill>
                        </a:rPr>
                        <a:t>formazione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| Nome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della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Qualifica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 2000 – 2003 –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Livello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EQF 7 –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Paese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mr-IN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–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Città</a:t>
                      </a: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</a:t>
                      </a:r>
                      <a:r>
                        <a:rPr lang="it-IT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ecc…</a:t>
                      </a:r>
                      <a:endParaRPr lang="it-IT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it-IT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| Nome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della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Qualifica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 2000 – 2003 –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Livello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EQF 7 –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Paese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mr-IN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–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Città</a:t>
                      </a: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</a:t>
                      </a:r>
                      <a:r>
                        <a:rPr lang="it-IT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ecc…</a:t>
                      </a:r>
                      <a:endParaRPr lang="it-IT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fr-FR" sz="1200" b="1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| Nome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della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Qualifica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 2000 – 2003 –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Livello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EQF 7 –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Paese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mr-IN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–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Città</a:t>
                      </a: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</a:t>
                      </a:r>
                      <a:r>
                        <a:rPr lang="it-IT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ecc…</a:t>
                      </a:r>
                      <a:endParaRPr lang="it-IT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046762"/>
              </p:ext>
            </p:extLst>
          </p:nvPr>
        </p:nvGraphicFramePr>
        <p:xfrm>
          <a:off x="263270" y="8261409"/>
          <a:ext cx="7000240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3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6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err="1">
                          <a:solidFill>
                            <a:srgbClr val="000000"/>
                          </a:solidFill>
                        </a:rPr>
                        <a:t>Conoscenze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Lingue 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-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Inglese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Livello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Indipendente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B1  |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Tedesco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Livello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Avanzato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C1  | Italiano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: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Madrelingua</a:t>
                      </a: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2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Informatica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–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Trattamento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testi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b="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padronanza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molto </a:t>
                      </a:r>
                      <a:r>
                        <a:rPr lang="fr-FR" sz="1200" b="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buona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; </a:t>
                      </a:r>
                      <a:r>
                        <a:rPr lang="fr-FR" sz="1200" b="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Foglio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di </a:t>
                      </a:r>
                      <a:r>
                        <a:rPr lang="fr-FR" sz="1200" b="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Calcolo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(Excel) e </a:t>
                      </a:r>
                      <a:r>
                        <a:rPr lang="fr-FR" sz="1200" b="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strumenti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statistici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 : </a:t>
                      </a:r>
                      <a:r>
                        <a:rPr lang="fr-FR" sz="1200" b="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buona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padronanza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; HTML, ASP e CC++ : </a:t>
                      </a:r>
                      <a:r>
                        <a:rPr lang="fr-FR" sz="1200" b="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livello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molto </a:t>
                      </a:r>
                      <a:r>
                        <a:rPr lang="fr-FR" sz="1200" b="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buono</a:t>
                      </a:r>
                      <a:endParaRPr lang="fr-FR" sz="1200" b="0" baseline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fr-FR" sz="1200" b="0" baseline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2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Gestione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ed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organizzazione</a:t>
                      </a:r>
                      <a:r>
                        <a:rPr lang="fr-FR" sz="1200" b="1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- </a:t>
                      </a:r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Buona capacità di management e gestione del team acquisita come Manager presso XYZ. Gestione di 15 persone.</a:t>
                      </a: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fr-FR" sz="12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Comunicazione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- </a:t>
                      </a:r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Eccellente contatto con la clientela acquisita nel corso della mia esperienza di commerciale.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04939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</TotalTime>
  <Words>370</Words>
  <Application>Microsoft Macintosh PowerPoint</Application>
  <PresentationFormat>Personnalisé</PresentationFormat>
  <Paragraphs>48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19</cp:revision>
  <dcterms:created xsi:type="dcterms:W3CDTF">2015-06-24T14:35:12Z</dcterms:created>
  <dcterms:modified xsi:type="dcterms:W3CDTF">2020-10-01T22:00:29Z</dcterms:modified>
</cp:coreProperties>
</file>