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FFF2EF-D451-4C42-A175-36CEF8F81EA5}" v="1" dt="2020-10-01T22:12:10.7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7115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4424" y="18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97FFF2EF-D451-4C42-A175-36CEF8F81EA5}"/>
    <pc:docChg chg="modSld">
      <pc:chgData name="Axel Maille" userId="065ad68c099279a8" providerId="LiveId" clId="{97FFF2EF-D451-4C42-A175-36CEF8F81EA5}" dt="2020-10-01T22:12:10.744" v="0"/>
      <pc:docMkLst>
        <pc:docMk/>
      </pc:docMkLst>
      <pc:sldChg chg="modSp">
        <pc:chgData name="Axel Maille" userId="065ad68c099279a8" providerId="LiveId" clId="{97FFF2EF-D451-4C42-A175-36CEF8F81EA5}" dt="2020-10-01T22:12:10.744" v="0"/>
        <pc:sldMkLst>
          <pc:docMk/>
          <pc:sldMk cId="2291082123" sldId="258"/>
        </pc:sldMkLst>
        <pc:spChg chg="mod">
          <ac:chgData name="Axel Maille" userId="065ad68c099279a8" providerId="LiveId" clId="{97FFF2EF-D451-4C42-A175-36CEF8F81EA5}" dt="2020-10-01T22:12:10.744" v="0"/>
          <ac:spMkLst>
            <pc:docMk/>
            <pc:sldMk cId="2291082123" sldId="258"/>
            <ac:spMk id="1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4843986" y="2257665"/>
            <a:ext cx="2718864" cy="5908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4843986" y="0"/>
            <a:ext cx="0" cy="820118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0" y="2257665"/>
            <a:ext cx="756285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Capture d’écran 2015-07-05 à 10.43.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5351840" y="170048"/>
            <a:ext cx="1618127" cy="189947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848559" y="34371"/>
            <a:ext cx="262283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5400" dirty="0">
                <a:solidFill>
                  <a:schemeClr val="accent6"/>
                </a:solidFill>
              </a:rPr>
              <a:t>Mario</a:t>
            </a:r>
          </a:p>
          <a:p>
            <a:pPr algn="ctr"/>
            <a:r>
              <a:rPr lang="fr-FR" sz="5400" dirty="0">
                <a:solidFill>
                  <a:schemeClr val="accent6"/>
                </a:solidFill>
              </a:rPr>
              <a:t>GARDINI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86467" y="1621157"/>
            <a:ext cx="4607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/>
              <a:t>Titolo</a:t>
            </a:r>
            <a:r>
              <a:rPr lang="fr-FR" sz="2800" dirty="0"/>
              <a:t> </a:t>
            </a:r>
            <a:r>
              <a:rPr lang="fr-FR" sz="2800" dirty="0" err="1"/>
              <a:t>della</a:t>
            </a:r>
            <a:r>
              <a:rPr lang="fr-FR" sz="2800" dirty="0"/>
              <a:t> </a:t>
            </a:r>
            <a:r>
              <a:rPr lang="fr-FR" sz="2800" dirty="0" err="1"/>
              <a:t>posizione</a:t>
            </a:r>
            <a:r>
              <a:rPr lang="fr-FR" sz="2800" dirty="0"/>
              <a:t> </a:t>
            </a:r>
            <a:r>
              <a:rPr lang="fr-FR" sz="2800" dirty="0" err="1"/>
              <a:t>ricercata</a:t>
            </a:r>
            <a:endParaRPr lang="fr-FR" sz="2800" dirty="0"/>
          </a:p>
        </p:txBody>
      </p:sp>
      <p:sp>
        <p:nvSpPr>
          <p:cNvPr id="11" name="TextBox 22"/>
          <p:cNvSpPr txBox="1"/>
          <p:nvPr/>
        </p:nvSpPr>
        <p:spPr>
          <a:xfrm>
            <a:off x="208974" y="2550803"/>
            <a:ext cx="1672550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ESPERIENZA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24"/>
          <p:cNvSpPr txBox="1"/>
          <p:nvPr/>
        </p:nvSpPr>
        <p:spPr>
          <a:xfrm>
            <a:off x="193958" y="6001849"/>
            <a:ext cx="1762318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FORMAZIONE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31"/>
          <p:cNvCxnSpPr/>
          <p:nvPr/>
        </p:nvCxnSpPr>
        <p:spPr>
          <a:xfrm>
            <a:off x="208974" y="2982524"/>
            <a:ext cx="378142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33"/>
          <p:cNvCxnSpPr/>
          <p:nvPr/>
        </p:nvCxnSpPr>
        <p:spPr>
          <a:xfrm>
            <a:off x="208975" y="6433570"/>
            <a:ext cx="3781428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08974" y="3150868"/>
            <a:ext cx="3884550" cy="2653826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</p:txBody>
      </p:sp>
      <p:sp>
        <p:nvSpPr>
          <p:cNvPr id="16" name="Text Box 189"/>
          <p:cNvSpPr txBox="1"/>
          <p:nvPr/>
        </p:nvSpPr>
        <p:spPr>
          <a:xfrm>
            <a:off x="223526" y="6517743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latin typeface="Arial"/>
                <a:cs typeface="Arial"/>
              </a:rPr>
              <a:t>Descrivete le caratteristiche di questa formazione: qualifiche, opzioni della formazione, ecc …</a:t>
            </a:r>
          </a:p>
          <a:p>
            <a:endParaRPr lang="fr-FR" sz="11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latin typeface="Arial"/>
                <a:cs typeface="Arial"/>
              </a:rPr>
              <a:t>Descrivete le caratteristiche di questa formazione: qualifiche, opzioni della formazione, ecc …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4959876" y="3048752"/>
            <a:ext cx="2379187" cy="177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it-IT" sz="1300" dirty="0">
                <a:latin typeface="Arial"/>
                <a:cs typeface="Arial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sp>
        <p:nvSpPr>
          <p:cNvPr id="18" name="TextBox 19"/>
          <p:cNvSpPr txBox="1"/>
          <p:nvPr/>
        </p:nvSpPr>
        <p:spPr>
          <a:xfrm>
            <a:off x="4992970" y="2539256"/>
            <a:ext cx="1236533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SU DI ME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31"/>
          <p:cNvCxnSpPr/>
          <p:nvPr/>
        </p:nvCxnSpPr>
        <p:spPr>
          <a:xfrm>
            <a:off x="4992970" y="2982524"/>
            <a:ext cx="230546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08975" y="8814323"/>
            <a:ext cx="1707192" cy="1294479"/>
          </a:xfrm>
          <a:prstGeom prst="rect">
            <a:avLst/>
          </a:prstGeom>
          <a:ln>
            <a:noFill/>
          </a:ln>
        </p:spPr>
        <p:txBody>
          <a:bodyPr wrap="square" lIns="113558" tIns="56780" rIns="113558" bIns="56780">
            <a:spAutoFit/>
          </a:bodyPr>
          <a:lstStyle/>
          <a:p>
            <a:pPr>
              <a:spcAft>
                <a:spcPts val="544"/>
              </a:spcAft>
            </a:pPr>
            <a:r>
              <a:rPr lang="fr-FR" sz="1200" dirty="0" err="1">
                <a:latin typeface="Arial"/>
                <a:ea typeface="Calibri"/>
                <a:cs typeface="Times New Roman"/>
              </a:rPr>
              <a:t>Inglese</a:t>
            </a:r>
            <a:r>
              <a:rPr lang="fr-FR" sz="1200" dirty="0">
                <a:latin typeface="Arial"/>
                <a:ea typeface="Calibri"/>
                <a:cs typeface="Times New Roman"/>
              </a:rPr>
              <a:t> : A1</a:t>
            </a:r>
          </a:p>
          <a:p>
            <a:pPr>
              <a:spcAft>
                <a:spcPts val="544"/>
              </a:spcAft>
            </a:pPr>
            <a:r>
              <a:rPr lang="fr-FR" sz="1200">
                <a:latin typeface="Arial"/>
                <a:ea typeface="Calibri"/>
                <a:cs typeface="Times New Roman"/>
              </a:rPr>
              <a:t>Tedesco</a:t>
            </a:r>
            <a:r>
              <a:rPr lang="fr-FR" sz="1200" dirty="0">
                <a:latin typeface="Arial"/>
                <a:ea typeface="Calibri"/>
                <a:cs typeface="Times New Roman"/>
              </a:rPr>
              <a:t> : B1</a:t>
            </a:r>
          </a:p>
          <a:p>
            <a:pPr>
              <a:spcAft>
                <a:spcPts val="544"/>
              </a:spcAft>
            </a:pPr>
            <a:r>
              <a:rPr lang="fr-FR" sz="1200" dirty="0" err="1">
                <a:latin typeface="Arial"/>
                <a:ea typeface="Calibri"/>
                <a:cs typeface="Times New Roman"/>
              </a:rPr>
              <a:t>Francese</a:t>
            </a:r>
            <a:r>
              <a:rPr lang="fr-FR" sz="1200" dirty="0">
                <a:latin typeface="Arial"/>
                <a:ea typeface="Calibri"/>
                <a:cs typeface="Times New Roman"/>
              </a:rPr>
              <a:t> : C1</a:t>
            </a:r>
          </a:p>
          <a:p>
            <a:pPr>
              <a:spcAft>
                <a:spcPts val="544"/>
              </a:spcAft>
            </a:pPr>
            <a:r>
              <a:rPr lang="fr-FR" sz="1200" dirty="0" err="1">
                <a:latin typeface="Arial"/>
                <a:ea typeface="Calibri"/>
                <a:cs typeface="Times New Roman"/>
              </a:rPr>
              <a:t>Spagnolo</a:t>
            </a:r>
            <a:r>
              <a:rPr lang="fr-FR" sz="1200" dirty="0">
                <a:latin typeface="Arial"/>
                <a:ea typeface="Calibri"/>
                <a:cs typeface="Times New Roman"/>
              </a:rPr>
              <a:t> : C2</a:t>
            </a:r>
          </a:p>
          <a:p>
            <a:pPr>
              <a:spcAft>
                <a:spcPts val="544"/>
              </a:spcAft>
            </a:pPr>
            <a:r>
              <a:rPr lang="fr-FR" sz="1200" dirty="0">
                <a:latin typeface="Arial"/>
                <a:ea typeface="Calibri"/>
                <a:cs typeface="Times New Roman"/>
              </a:rPr>
              <a:t>Italiano : C2</a:t>
            </a:r>
          </a:p>
        </p:txBody>
      </p:sp>
      <p:cxnSp>
        <p:nvCxnSpPr>
          <p:cNvPr id="28" name="Прямая соединительная линия 29"/>
          <p:cNvCxnSpPr/>
          <p:nvPr/>
        </p:nvCxnSpPr>
        <p:spPr>
          <a:xfrm>
            <a:off x="288383" y="8730151"/>
            <a:ext cx="3384381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9"/>
          <p:cNvSpPr txBox="1"/>
          <p:nvPr/>
        </p:nvSpPr>
        <p:spPr>
          <a:xfrm>
            <a:off x="295345" y="8285335"/>
            <a:ext cx="1082644" cy="38230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LINGUE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58924" y="8898495"/>
            <a:ext cx="1667585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1558924" y="9151010"/>
            <a:ext cx="1905812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1558924" y="9908557"/>
            <a:ext cx="1270541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1558924" y="9656042"/>
            <a:ext cx="1826403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558924" y="9403526"/>
            <a:ext cx="1429359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3849616" y="8814323"/>
            <a:ext cx="1707192" cy="1294479"/>
          </a:xfrm>
          <a:prstGeom prst="rect">
            <a:avLst/>
          </a:prstGeom>
          <a:ln>
            <a:noFill/>
          </a:ln>
        </p:spPr>
        <p:txBody>
          <a:bodyPr wrap="square" lIns="113558" tIns="56780" rIns="113558" bIns="56780">
            <a:spAutoFit/>
          </a:bodyPr>
          <a:lstStyle/>
          <a:p>
            <a:pPr>
              <a:spcAft>
                <a:spcPts val="544"/>
              </a:spcAft>
            </a:pPr>
            <a:r>
              <a:rPr lang="fr-FR" sz="1200" dirty="0">
                <a:latin typeface="Arial"/>
                <a:ea typeface="Calibri"/>
                <a:cs typeface="Times New Roman"/>
              </a:rPr>
              <a:t>Excel</a:t>
            </a:r>
          </a:p>
          <a:p>
            <a:pPr>
              <a:spcAft>
                <a:spcPts val="544"/>
              </a:spcAft>
            </a:pPr>
            <a:r>
              <a:rPr lang="fr-FR" sz="1200" dirty="0">
                <a:latin typeface="Arial"/>
                <a:ea typeface="Calibri"/>
                <a:cs typeface="Times New Roman"/>
              </a:rPr>
              <a:t>Word</a:t>
            </a:r>
          </a:p>
          <a:p>
            <a:pPr>
              <a:spcAft>
                <a:spcPts val="544"/>
              </a:spcAft>
            </a:pPr>
            <a:r>
              <a:rPr lang="fr-FR" sz="1200" dirty="0">
                <a:latin typeface="Arial"/>
                <a:ea typeface="Calibri"/>
                <a:cs typeface="Times New Roman"/>
              </a:rPr>
              <a:t>HTML, ASP</a:t>
            </a:r>
          </a:p>
          <a:p>
            <a:pPr>
              <a:spcAft>
                <a:spcPts val="544"/>
              </a:spcAft>
            </a:pPr>
            <a:r>
              <a:rPr lang="fr-FR" sz="1200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200" dirty="0">
                <a:latin typeface="Arial"/>
                <a:ea typeface="Calibri"/>
                <a:cs typeface="Times New Roman"/>
              </a:rPr>
              <a:t>Illustrator</a:t>
            </a:r>
          </a:p>
        </p:txBody>
      </p:sp>
      <p:cxnSp>
        <p:nvCxnSpPr>
          <p:cNvPr id="36" name="Прямая соединительная линия 29"/>
          <p:cNvCxnSpPr/>
          <p:nvPr/>
        </p:nvCxnSpPr>
        <p:spPr>
          <a:xfrm>
            <a:off x="3929024" y="8730151"/>
            <a:ext cx="3384381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9"/>
          <p:cNvSpPr txBox="1"/>
          <p:nvPr/>
        </p:nvSpPr>
        <p:spPr>
          <a:xfrm>
            <a:off x="5335798" y="8279565"/>
            <a:ext cx="1809318" cy="38230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INFORMATICA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199565" y="8898495"/>
            <a:ext cx="1667585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199565" y="9151010"/>
            <a:ext cx="1905812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5199565" y="9908557"/>
            <a:ext cx="1270541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199565" y="9656041"/>
            <a:ext cx="1826403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5199565" y="9403526"/>
            <a:ext cx="1429359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4951187" y="5451770"/>
            <a:ext cx="2484404" cy="997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it-IT" sz="1300" dirty="0">
                <a:latin typeface="Arial"/>
                <a:cs typeface="Arial"/>
              </a:rPr>
              <a:t>Eccellente contatto con la clientela acquisita nel corso della mia esperienza di commerciale.</a:t>
            </a:r>
          </a:p>
        </p:txBody>
      </p:sp>
      <p:sp>
        <p:nvSpPr>
          <p:cNvPr id="47" name="TextBox 19"/>
          <p:cNvSpPr txBox="1"/>
          <p:nvPr/>
        </p:nvSpPr>
        <p:spPr>
          <a:xfrm>
            <a:off x="5033604" y="4942273"/>
            <a:ext cx="2185510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F79646"/>
                </a:solidFill>
                <a:latin typeface="Arial" pitchFamily="34" charset="0"/>
                <a:cs typeface="Arial" pitchFamily="34" charset="0"/>
              </a:rPr>
              <a:t>COMUNICAZIONE</a:t>
            </a:r>
            <a:endParaRPr lang="ru-RU" b="1" dirty="0">
              <a:solidFill>
                <a:srgbClr val="F7964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" name="Прямая соединительная линия 31"/>
          <p:cNvCxnSpPr/>
          <p:nvPr/>
        </p:nvCxnSpPr>
        <p:spPr>
          <a:xfrm>
            <a:off x="5033604" y="5385541"/>
            <a:ext cx="2305460" cy="0"/>
          </a:xfrm>
          <a:prstGeom prst="line">
            <a:avLst/>
          </a:prstGeom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4944200" y="6968908"/>
            <a:ext cx="2506789" cy="1187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it-IT" sz="1300" dirty="0">
                <a:latin typeface="Arial"/>
                <a:cs typeface="Arial"/>
              </a:rPr>
              <a:t>Buona capacità di management e gestione del team acquisita come Manager presso XYZ. Gestione di 15 persone.</a:t>
            </a:r>
          </a:p>
        </p:txBody>
      </p:sp>
      <p:sp>
        <p:nvSpPr>
          <p:cNvPr id="51" name="TextBox 19"/>
          <p:cNvSpPr txBox="1"/>
          <p:nvPr/>
        </p:nvSpPr>
        <p:spPr>
          <a:xfrm>
            <a:off x="5033604" y="6443736"/>
            <a:ext cx="1403245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F79646"/>
                </a:solidFill>
                <a:latin typeface="Arial" pitchFamily="34" charset="0"/>
                <a:cs typeface="Arial" pitchFamily="34" charset="0"/>
              </a:rPr>
              <a:t>GESTIONE</a:t>
            </a:r>
            <a:endParaRPr lang="ru-RU" b="1" dirty="0">
              <a:solidFill>
                <a:srgbClr val="F7964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2" name="Прямая соединительная линия 31"/>
          <p:cNvCxnSpPr/>
          <p:nvPr/>
        </p:nvCxnSpPr>
        <p:spPr>
          <a:xfrm>
            <a:off x="5033604" y="6887004"/>
            <a:ext cx="2305460" cy="0"/>
          </a:xfrm>
          <a:prstGeom prst="line">
            <a:avLst/>
          </a:prstGeom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10821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2422</TotalTime>
  <Words>259</Words>
  <Application>Microsoft Macintosh PowerPoint</Application>
  <PresentationFormat>Personnalisé</PresentationFormat>
  <Paragraphs>36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23</cp:revision>
  <dcterms:created xsi:type="dcterms:W3CDTF">2015-07-03T13:55:51Z</dcterms:created>
  <dcterms:modified xsi:type="dcterms:W3CDTF">2020-10-01T22:12:12Z</dcterms:modified>
</cp:coreProperties>
</file>