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1EDEE3-1A61-414E-A957-79075101CC4F}" v="1" dt="2020-10-01T22:11:56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1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91EDEE3-1A61-414E-A957-79075101CC4F}"/>
    <pc:docChg chg="modSld">
      <pc:chgData name="Axel Maille" userId="065ad68c099279a8" providerId="LiveId" clId="{191EDEE3-1A61-414E-A957-79075101CC4F}" dt="2020-10-01T22:11:56.038" v="0"/>
      <pc:docMkLst>
        <pc:docMk/>
      </pc:docMkLst>
      <pc:sldChg chg="modSp">
        <pc:chgData name="Axel Maille" userId="065ad68c099279a8" providerId="LiveId" clId="{191EDEE3-1A61-414E-A957-79075101CC4F}" dt="2020-10-01T22:11:56.038" v="0"/>
        <pc:sldMkLst>
          <pc:docMk/>
          <pc:sldMk cId="2291082123" sldId="258"/>
        </pc:sldMkLst>
        <pc:spChg chg="mod">
          <ac:chgData name="Axel Maille" userId="065ad68c099279a8" providerId="LiveId" clId="{191EDEE3-1A61-414E-A957-79075101CC4F}" dt="2020-10-01T22:11:56.038" v="0"/>
          <ac:spMkLst>
            <pc:docMk/>
            <pc:sldMk cId="2291082123" sldId="258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06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75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86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195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91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9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063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039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34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EFEE0-C9CF-2E4E-ACA6-675F59ECE7CB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38C5A-3FF6-864D-BF96-6D641D66162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65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4843986" y="2257665"/>
            <a:ext cx="2718864" cy="59435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" name="Connecteur droit 4"/>
          <p:cNvCxnSpPr/>
          <p:nvPr/>
        </p:nvCxnSpPr>
        <p:spPr>
          <a:xfrm>
            <a:off x="4843986" y="0"/>
            <a:ext cx="0" cy="820118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0" y="2257665"/>
            <a:ext cx="756285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Capture d’écran 2015-07-05 à 10.43.3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1" r="13119"/>
          <a:stretch/>
        </p:blipFill>
        <p:spPr>
          <a:xfrm>
            <a:off x="5351840" y="170048"/>
            <a:ext cx="1618127" cy="189947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824809" y="34371"/>
            <a:ext cx="26228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5400" dirty="0">
                <a:solidFill>
                  <a:schemeClr val="accent1"/>
                </a:solidFill>
              </a:rPr>
              <a:t>Mario</a:t>
            </a:r>
          </a:p>
          <a:p>
            <a:pPr algn="ctr"/>
            <a:r>
              <a:rPr lang="fr-FR" sz="5400" dirty="0">
                <a:solidFill>
                  <a:schemeClr val="accent1"/>
                </a:solidFill>
              </a:rPr>
              <a:t>GARDINI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52717" y="1621157"/>
            <a:ext cx="4607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Titolo</a:t>
            </a:r>
            <a:r>
              <a:rPr lang="fr-FR" sz="2800" dirty="0"/>
              <a:t> </a:t>
            </a:r>
            <a:r>
              <a:rPr lang="fr-FR" sz="2800" dirty="0" err="1"/>
              <a:t>della</a:t>
            </a:r>
            <a:r>
              <a:rPr lang="fr-FR" sz="2800" dirty="0"/>
              <a:t> </a:t>
            </a:r>
            <a:r>
              <a:rPr lang="fr-FR" sz="2800" dirty="0" err="1"/>
              <a:t>posizione</a:t>
            </a:r>
            <a:r>
              <a:rPr lang="fr-FR" sz="2800" dirty="0"/>
              <a:t> </a:t>
            </a:r>
            <a:r>
              <a:rPr lang="fr-FR" sz="2800" dirty="0" err="1"/>
              <a:t>ricercata</a:t>
            </a:r>
            <a:endParaRPr lang="fr-FR" sz="2800" dirty="0"/>
          </a:p>
        </p:txBody>
      </p:sp>
      <p:sp>
        <p:nvSpPr>
          <p:cNvPr id="11" name="TextBox 22"/>
          <p:cNvSpPr txBox="1"/>
          <p:nvPr/>
        </p:nvSpPr>
        <p:spPr>
          <a:xfrm>
            <a:off x="208974" y="2550803"/>
            <a:ext cx="167255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ESPERIENZA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4"/>
          <p:cNvSpPr txBox="1"/>
          <p:nvPr/>
        </p:nvSpPr>
        <p:spPr>
          <a:xfrm>
            <a:off x="193958" y="6001849"/>
            <a:ext cx="1762318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FORMAZIONE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Прямая соединительная линия 31"/>
          <p:cNvCxnSpPr/>
          <p:nvPr/>
        </p:nvCxnSpPr>
        <p:spPr>
          <a:xfrm>
            <a:off x="208974" y="2982524"/>
            <a:ext cx="37814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33"/>
          <p:cNvCxnSpPr/>
          <p:nvPr/>
        </p:nvCxnSpPr>
        <p:spPr>
          <a:xfrm>
            <a:off x="208975" y="6433570"/>
            <a:ext cx="37814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08974" y="3150868"/>
            <a:ext cx="3884550" cy="2653826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</a:t>
            </a:r>
            <a:r>
              <a:rPr lang="fr-FR" sz="1100" b="1" i="1" dirty="0">
                <a:cs typeface="Calibri"/>
              </a:rPr>
              <a:t>| POSIZIONE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CITTA’|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Descrivete qui le funzioni che avete occupato per questa posizione. Descrivete anche i vostri incarichi e i risultati che avete ottenuto. </a:t>
            </a:r>
          </a:p>
          <a:p>
            <a:endParaRPr lang="fr-FR" sz="1100" b="1" dirty="0">
              <a:latin typeface="Arial"/>
              <a:ea typeface="Calibri"/>
              <a:cs typeface="Arial"/>
            </a:endParaRPr>
          </a:p>
        </p:txBody>
      </p:sp>
      <p:sp>
        <p:nvSpPr>
          <p:cNvPr id="16" name="Text Box 189"/>
          <p:cNvSpPr txBox="1"/>
          <p:nvPr/>
        </p:nvSpPr>
        <p:spPr>
          <a:xfrm>
            <a:off x="223526" y="6517743"/>
            <a:ext cx="4217302" cy="16834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113558" tIns="56780" rIns="113558" bIns="567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  <a:p>
            <a:endParaRPr lang="fr-FR" sz="1100" dirty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QUALIFICA| EQF 7 | CITTA’</a:t>
            </a:r>
          </a:p>
          <a:p>
            <a:r>
              <a:rPr lang="it-IT" sz="1100" dirty="0">
                <a:solidFill>
                  <a:srgbClr val="404040"/>
                </a:solidFill>
                <a:latin typeface="Arial"/>
                <a:cs typeface="Arial"/>
              </a:rPr>
              <a:t>Descrivete le caratteristiche di questa formazione: qualifiche, opzioni della formazione, ecc …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015355" y="3048752"/>
            <a:ext cx="2387877" cy="177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Aft>
                <a:spcPts val="1242"/>
              </a:spcAft>
            </a:pPr>
            <a:r>
              <a:rPr lang="it-IT" sz="1300" dirty="0"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4992970" y="2539256"/>
            <a:ext cx="1236533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 DI ME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31"/>
          <p:cNvCxnSpPr/>
          <p:nvPr/>
        </p:nvCxnSpPr>
        <p:spPr>
          <a:xfrm>
            <a:off x="4992970" y="2982524"/>
            <a:ext cx="2305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08975" y="8814323"/>
            <a:ext cx="1707192" cy="1294479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spcAft>
                <a:spcPts val="544"/>
              </a:spcAft>
            </a:pPr>
            <a:r>
              <a:rPr lang="fr-FR" sz="1200" dirty="0" err="1">
                <a:latin typeface="Arial"/>
                <a:ea typeface="Calibri"/>
                <a:cs typeface="Times New Roman"/>
              </a:rPr>
              <a:t>Inglese</a:t>
            </a:r>
            <a:r>
              <a:rPr lang="fr-FR" sz="1200" dirty="0"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200" dirty="0" err="1">
                <a:latin typeface="Arial"/>
                <a:ea typeface="Calibri"/>
                <a:cs typeface="Times New Roman"/>
              </a:rPr>
              <a:t>Tedesco</a:t>
            </a:r>
            <a:r>
              <a:rPr lang="fr-FR" sz="1200" dirty="0">
                <a:latin typeface="Arial"/>
                <a:ea typeface="Calibri"/>
                <a:cs typeface="Times New Roman"/>
              </a:rPr>
              <a:t> : B1</a:t>
            </a:r>
          </a:p>
          <a:p>
            <a:pPr>
              <a:spcAft>
                <a:spcPts val="544"/>
              </a:spcAft>
            </a:pPr>
            <a:r>
              <a:rPr lang="fr-FR" sz="1200" dirty="0" err="1">
                <a:latin typeface="Arial"/>
                <a:ea typeface="Calibri"/>
                <a:cs typeface="Times New Roman"/>
              </a:rPr>
              <a:t>Francese</a:t>
            </a:r>
            <a:r>
              <a:rPr lang="fr-FR" sz="1200" dirty="0">
                <a:latin typeface="Arial"/>
                <a:ea typeface="Calibri"/>
                <a:cs typeface="Times New Roman"/>
              </a:rPr>
              <a:t> : C1</a:t>
            </a:r>
          </a:p>
          <a:p>
            <a:pPr>
              <a:spcAft>
                <a:spcPts val="544"/>
              </a:spcAft>
            </a:pPr>
            <a:r>
              <a:rPr lang="fr-FR" sz="1200" dirty="0" err="1">
                <a:latin typeface="Arial"/>
                <a:ea typeface="Calibri"/>
                <a:cs typeface="Times New Roman"/>
              </a:rPr>
              <a:t>Spagnolo</a:t>
            </a:r>
            <a:r>
              <a:rPr lang="fr-FR" sz="1200" dirty="0">
                <a:latin typeface="Arial"/>
                <a:ea typeface="Calibri"/>
                <a:cs typeface="Times New Roman"/>
              </a:rPr>
              <a:t> : C2</a:t>
            </a:r>
          </a:p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Italiano : C2</a:t>
            </a:r>
          </a:p>
        </p:txBody>
      </p:sp>
      <p:cxnSp>
        <p:nvCxnSpPr>
          <p:cNvPr id="28" name="Прямая соединительная линия 29"/>
          <p:cNvCxnSpPr/>
          <p:nvPr/>
        </p:nvCxnSpPr>
        <p:spPr>
          <a:xfrm>
            <a:off x="288383" y="8730151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9"/>
          <p:cNvSpPr txBox="1"/>
          <p:nvPr/>
        </p:nvSpPr>
        <p:spPr>
          <a:xfrm>
            <a:off x="295345" y="8285335"/>
            <a:ext cx="1082644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LINGUE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58924" y="8898495"/>
            <a:ext cx="1667585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558924" y="9151010"/>
            <a:ext cx="1905812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558924" y="9908557"/>
            <a:ext cx="1270541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558924" y="9656042"/>
            <a:ext cx="1826403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558924" y="9403526"/>
            <a:ext cx="1429359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49616" y="8814323"/>
            <a:ext cx="1707192" cy="1294479"/>
          </a:xfrm>
          <a:prstGeom prst="rect">
            <a:avLst/>
          </a:prstGeom>
        </p:spPr>
        <p:txBody>
          <a:bodyPr wrap="square" lIns="113558" tIns="56780" rIns="113558" bIns="56780">
            <a:spAutoFit/>
          </a:bodyPr>
          <a:lstStyle/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Excel</a:t>
            </a:r>
          </a:p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Word</a:t>
            </a:r>
          </a:p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HTML, ASP</a:t>
            </a:r>
          </a:p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200" dirty="0">
                <a:latin typeface="Arial"/>
                <a:ea typeface="Calibri"/>
                <a:cs typeface="Times New Roman"/>
              </a:rPr>
              <a:t>Illustrator</a:t>
            </a:r>
          </a:p>
        </p:txBody>
      </p:sp>
      <p:cxnSp>
        <p:nvCxnSpPr>
          <p:cNvPr id="36" name="Прямая соединительная линия 29"/>
          <p:cNvCxnSpPr/>
          <p:nvPr/>
        </p:nvCxnSpPr>
        <p:spPr>
          <a:xfrm>
            <a:off x="3929024" y="8730151"/>
            <a:ext cx="33843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9"/>
          <p:cNvSpPr txBox="1"/>
          <p:nvPr/>
        </p:nvSpPr>
        <p:spPr>
          <a:xfrm>
            <a:off x="5120157" y="8309292"/>
            <a:ext cx="1809318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INFORMATICA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199565" y="8898495"/>
            <a:ext cx="1667585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199565" y="9151010"/>
            <a:ext cx="1905812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5199565" y="9908557"/>
            <a:ext cx="1270541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199565" y="9656041"/>
            <a:ext cx="1826403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99565" y="9403526"/>
            <a:ext cx="1429359" cy="168344"/>
          </a:xfrm>
          <a:prstGeom prst="rect">
            <a:avLst/>
          </a:prstGeom>
          <a:pattFill prst="pct30">
            <a:fgClr>
              <a:schemeClr val="accent1"/>
            </a:fgClr>
            <a:bgClr>
              <a:prstClr val="white"/>
            </a:bgClr>
          </a:patt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87" tIns="52144" rIns="104287" bIns="52144" spcCol="0" rtlCol="0" anchor="ctr"/>
          <a:lstStyle/>
          <a:p>
            <a:pPr algn="ctr"/>
            <a:endParaRPr lang="fr-FR"/>
          </a:p>
        </p:txBody>
      </p:sp>
      <p:sp>
        <p:nvSpPr>
          <p:cNvPr id="44" name="Text Box 5"/>
          <p:cNvSpPr txBox="1">
            <a:spLocks noChangeArrowheads="1"/>
          </p:cNvSpPr>
          <p:nvPr/>
        </p:nvSpPr>
        <p:spPr bwMode="auto">
          <a:xfrm>
            <a:off x="5015355" y="5371560"/>
            <a:ext cx="2484404" cy="997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300" dirty="0">
                <a:solidFill>
                  <a:srgbClr val="404040"/>
                </a:solidFill>
                <a:latin typeface="Arial"/>
                <a:cs typeface="Arial"/>
              </a:rPr>
              <a:t>Eccellente contatto con la clientela acquisita nel corso della mia esperienza di commerciale.</a:t>
            </a:r>
          </a:p>
        </p:txBody>
      </p:sp>
      <p:sp>
        <p:nvSpPr>
          <p:cNvPr id="45" name="TextBox 19"/>
          <p:cNvSpPr txBox="1"/>
          <p:nvPr/>
        </p:nvSpPr>
        <p:spPr>
          <a:xfrm>
            <a:off x="5097772" y="4862063"/>
            <a:ext cx="2185510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COMUNICAZIONE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31"/>
          <p:cNvCxnSpPr/>
          <p:nvPr/>
        </p:nvCxnSpPr>
        <p:spPr>
          <a:xfrm>
            <a:off x="5097772" y="5305331"/>
            <a:ext cx="2305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5"/>
          <p:cNvSpPr txBox="1">
            <a:spLocks noChangeArrowheads="1"/>
          </p:cNvSpPr>
          <p:nvPr/>
        </p:nvSpPr>
        <p:spPr bwMode="auto">
          <a:xfrm>
            <a:off x="4992970" y="7033443"/>
            <a:ext cx="2506789" cy="997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t-IT" sz="1300" dirty="0">
                <a:solidFill>
                  <a:srgbClr val="404040"/>
                </a:solidFill>
                <a:latin typeface="Arial"/>
                <a:cs typeface="Arial"/>
              </a:rPr>
              <a:t>Buona capacità di management e gestione del team acquisita come Manager presso XYZ. Gestione di 15 persone.</a:t>
            </a:r>
          </a:p>
        </p:txBody>
      </p:sp>
      <p:sp>
        <p:nvSpPr>
          <p:cNvPr id="47" name="TextBox 19"/>
          <p:cNvSpPr txBox="1"/>
          <p:nvPr/>
        </p:nvSpPr>
        <p:spPr>
          <a:xfrm>
            <a:off x="5097772" y="6523946"/>
            <a:ext cx="1403245" cy="382305"/>
          </a:xfrm>
          <a:prstGeom prst="rect">
            <a:avLst/>
          </a:prstGeom>
          <a:noFill/>
        </p:spPr>
        <p:txBody>
          <a:bodyPr wrap="none" lIns="104287" tIns="52144" rIns="104287" bIns="52144" rtlCol="0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GESTIONE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Прямая соединительная линия 31"/>
          <p:cNvCxnSpPr/>
          <p:nvPr/>
        </p:nvCxnSpPr>
        <p:spPr>
          <a:xfrm>
            <a:off x="5097772" y="6967214"/>
            <a:ext cx="23054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0821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2419</TotalTime>
  <Words>259</Words>
  <Application>Microsoft Macintosh PowerPoint</Application>
  <PresentationFormat>Personnalisé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13</cp:revision>
  <dcterms:created xsi:type="dcterms:W3CDTF">2015-07-03T13:55:51Z</dcterms:created>
  <dcterms:modified xsi:type="dcterms:W3CDTF">2020-10-01T22:11:56Z</dcterms:modified>
</cp:coreProperties>
</file>