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EDEE3-1A61-414E-A957-79075101CC4F}" v="1" dt="2020-10-01T22:11:56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91EDEE3-1A61-414E-A957-79075101CC4F}"/>
    <pc:docChg chg="modSld">
      <pc:chgData name="Axel Maille" userId="065ad68c099279a8" providerId="LiveId" clId="{191EDEE3-1A61-414E-A957-79075101CC4F}" dt="2020-10-01T22:11:56.038" v="0"/>
      <pc:docMkLst>
        <pc:docMk/>
      </pc:docMkLst>
      <pc:sldChg chg="modSp">
        <pc:chgData name="Axel Maille" userId="065ad68c099279a8" providerId="LiveId" clId="{191EDEE3-1A61-414E-A957-79075101CC4F}" dt="2020-10-01T22:11:56.038" v="0"/>
        <pc:sldMkLst>
          <pc:docMk/>
          <pc:sldMk cId="2291082123" sldId="258"/>
        </pc:sldMkLst>
        <pc:spChg chg="mod">
          <ac:chgData name="Axel Maille" userId="065ad68c099279a8" providerId="LiveId" clId="{191EDEE3-1A61-414E-A957-79075101CC4F}" dt="2020-10-01T22:11:56.038" v="0"/>
          <ac:spMkLst>
            <pc:docMk/>
            <pc:sldMk cId="2291082123" sldId="258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943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820118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24809" y="34371"/>
            <a:ext cx="26228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1"/>
                </a:solidFill>
              </a:rPr>
              <a:t>Mario</a:t>
            </a:r>
          </a:p>
          <a:p>
            <a:pPr algn="ctr"/>
            <a:r>
              <a:rPr lang="fr-FR" sz="5400" dirty="0">
                <a:solidFill>
                  <a:schemeClr val="accent1"/>
                </a:solidFill>
              </a:rPr>
              <a:t>GARDINI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2717" y="1621157"/>
            <a:ext cx="4607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Titolo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posizione</a:t>
            </a:r>
            <a:r>
              <a:rPr lang="fr-FR" sz="2800" dirty="0"/>
              <a:t> </a:t>
            </a:r>
            <a:r>
              <a:rPr lang="fr-FR" sz="2800" dirty="0" err="1"/>
              <a:t>ricercata</a:t>
            </a:r>
            <a:endParaRPr lang="fr-FR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762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387877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13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236533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 DI ME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294479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294479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Excel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Word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HTML, ASP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809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015355" y="5371560"/>
            <a:ext cx="2484404" cy="9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300" dirty="0">
                <a:solidFill>
                  <a:srgbClr val="404040"/>
                </a:solidFill>
                <a:latin typeface="Arial"/>
                <a:cs typeface="Arial"/>
              </a:rPr>
              <a:t>Eccellente contatto con la clientela acquisita nel corso della mia esperienza di commerciale.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4862063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305331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992970" y="7033443"/>
            <a:ext cx="2506789" cy="9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300" dirty="0">
                <a:solidFill>
                  <a:srgbClr val="404040"/>
                </a:solidFill>
                <a:latin typeface="Arial"/>
                <a:cs typeface="Arial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47" name="TextBox 19"/>
          <p:cNvSpPr txBox="1"/>
          <p:nvPr/>
        </p:nvSpPr>
        <p:spPr>
          <a:xfrm>
            <a:off x="5097772" y="6523946"/>
            <a:ext cx="140324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31"/>
          <p:cNvCxnSpPr/>
          <p:nvPr/>
        </p:nvCxnSpPr>
        <p:spPr>
          <a:xfrm>
            <a:off x="5097772" y="696721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259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2015-07-03T13:55:51Z</dcterms:created>
  <dcterms:modified xsi:type="dcterms:W3CDTF">2020-10-01T22:11:56Z</dcterms:modified>
</cp:coreProperties>
</file>