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589C14-AA3C-FF46-8384-E14E87323301}" v="1" dt="2020-10-01T22:11:44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0854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424" y="1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B7589C14-AA3C-FF46-8384-E14E87323301}"/>
    <pc:docChg chg="modSld">
      <pc:chgData name="Axel Maille" userId="065ad68c099279a8" providerId="LiveId" clId="{B7589C14-AA3C-FF46-8384-E14E87323301}" dt="2020-10-01T22:11:44.725" v="0"/>
      <pc:docMkLst>
        <pc:docMk/>
      </pc:docMkLst>
      <pc:sldChg chg="modSp">
        <pc:chgData name="Axel Maille" userId="065ad68c099279a8" providerId="LiveId" clId="{B7589C14-AA3C-FF46-8384-E14E87323301}" dt="2020-10-01T22:11:44.725" v="0"/>
        <pc:sldMkLst>
          <pc:docMk/>
          <pc:sldMk cId="2744061708" sldId="257"/>
        </pc:sldMkLst>
        <pc:spChg chg="mod">
          <ac:chgData name="Axel Maille" userId="065ad68c099279a8" providerId="LiveId" clId="{B7589C14-AA3C-FF46-8384-E14E87323301}" dt="2020-10-01T22:11:44.725" v="0"/>
          <ac:spMkLst>
            <pc:docMk/>
            <pc:sldMk cId="2744061708" sldId="257"/>
            <ac:spMk id="2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2145788"/>
            <a:ext cx="7562850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509256" y="1472414"/>
            <a:ext cx="3150518" cy="597749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Arial"/>
                <a:cs typeface="Arial"/>
              </a:rPr>
              <a:t>Mario GARDINI</a:t>
            </a:r>
            <a:endParaRPr lang="ru-RU" sz="3200" b="1" dirty="0">
              <a:solidFill>
                <a:schemeClr val="accent3"/>
              </a:solidFill>
              <a:latin typeface="Arial"/>
              <a:cs typeface="Arial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315771" y="341508"/>
            <a:ext cx="4959643" cy="1130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INDIRIZZO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via Vittoria, 17 00187 Roma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TELEFONO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06 529658660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EMAIL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SITO WEB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www.dominio.com</a:t>
            </a:r>
            <a:endParaRPr lang="ru-RU" sz="16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10860" y="2145788"/>
            <a:ext cx="3115252" cy="382305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b="1" dirty="0" err="1">
                <a:solidFill>
                  <a:schemeClr val="accent3"/>
                </a:solidFill>
              </a:rPr>
              <a:t>Titolo</a:t>
            </a:r>
            <a:r>
              <a:rPr lang="en-US" b="1" dirty="0">
                <a:solidFill>
                  <a:schemeClr val="accent3"/>
                </a:solidFill>
              </a:rPr>
              <a:t> </a:t>
            </a:r>
            <a:r>
              <a:rPr lang="en-US" b="1" dirty="0" err="1">
                <a:solidFill>
                  <a:schemeClr val="accent3"/>
                </a:solidFill>
              </a:rPr>
              <a:t>della</a:t>
            </a:r>
            <a:r>
              <a:rPr lang="en-US" b="1" dirty="0">
                <a:solidFill>
                  <a:schemeClr val="accent3"/>
                </a:solidFill>
              </a:rPr>
              <a:t> </a:t>
            </a:r>
            <a:r>
              <a:rPr lang="en-US" b="1" dirty="0" err="1">
                <a:solidFill>
                  <a:schemeClr val="accent3"/>
                </a:solidFill>
              </a:rPr>
              <a:t>posizione</a:t>
            </a:r>
            <a:r>
              <a:rPr lang="en-US" b="1" dirty="0">
                <a:solidFill>
                  <a:schemeClr val="accent3"/>
                </a:solidFill>
              </a:rPr>
              <a:t> </a:t>
            </a:r>
            <a:r>
              <a:rPr lang="en-US" b="1" dirty="0" err="1">
                <a:solidFill>
                  <a:schemeClr val="accent3"/>
                </a:solidFill>
              </a:rPr>
              <a:t>ricercata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3492539"/>
            <a:ext cx="3909224" cy="109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it-IT" sz="1300" dirty="0"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2385" y="2983042"/>
            <a:ext cx="1339125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OBIETTIVI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828426"/>
            <a:ext cx="1672550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ESPERIENZA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5016" y="8279472"/>
            <a:ext cx="1762318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9BBB59"/>
                </a:solidFill>
                <a:latin typeface="Arial" pitchFamily="34" charset="0"/>
                <a:cs typeface="Arial" pitchFamily="34" charset="0"/>
              </a:rPr>
              <a:t>FORMAZIONE</a:t>
            </a:r>
            <a:endParaRPr lang="ru-RU" b="1" dirty="0">
              <a:solidFill>
                <a:srgbClr val="9BBB59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5260147"/>
            <a:ext cx="3781425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" y="8711193"/>
            <a:ext cx="378142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28" y="209836"/>
            <a:ext cx="1708888" cy="1811389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0" y="5428491"/>
            <a:ext cx="3884550" cy="2653826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cxnSp>
        <p:nvCxnSpPr>
          <p:cNvPr id="45" name="Прямая соединительная линия 12"/>
          <p:cNvCxnSpPr/>
          <p:nvPr/>
        </p:nvCxnSpPr>
        <p:spPr>
          <a:xfrm>
            <a:off x="0" y="2650820"/>
            <a:ext cx="7562850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Text Box 189"/>
          <p:cNvSpPr txBox="1"/>
          <p:nvPr/>
        </p:nvSpPr>
        <p:spPr>
          <a:xfrm>
            <a:off x="14552" y="8795366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latin typeface="Arial"/>
                <a:cs typeface="Arial"/>
              </a:rPr>
              <a:t>Descrivete le caratteristiche di questa formazione: qualifiche, opzioni della formazione, ecc …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latin typeface="Arial"/>
                <a:cs typeface="Arial"/>
              </a:rPr>
              <a:t>Descrivete le caratteristiche di questa formazione: qualifiche, opzioni della formazione, ecc …</a:t>
            </a:r>
          </a:p>
        </p:txBody>
      </p:sp>
      <p:cxnSp>
        <p:nvCxnSpPr>
          <p:cNvPr id="110" name="Прямая соединительная линия 29"/>
          <p:cNvCxnSpPr/>
          <p:nvPr/>
        </p:nvCxnSpPr>
        <p:spPr>
          <a:xfrm>
            <a:off x="0" y="3408366"/>
            <a:ext cx="338438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099061" y="3492538"/>
            <a:ext cx="1707192" cy="1448367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Excel</a:t>
            </a:r>
          </a:p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Word</a:t>
            </a:r>
          </a:p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HTML, ASP</a:t>
            </a:r>
          </a:p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Illustrator</a:t>
            </a:r>
          </a:p>
        </p:txBody>
      </p:sp>
      <p:cxnSp>
        <p:nvCxnSpPr>
          <p:cNvPr id="51" name="Прямая соединительная линия 29"/>
          <p:cNvCxnSpPr/>
          <p:nvPr/>
        </p:nvCxnSpPr>
        <p:spPr>
          <a:xfrm>
            <a:off x="4178469" y="3408366"/>
            <a:ext cx="3384381" cy="0"/>
          </a:xfrm>
          <a:prstGeom prst="line">
            <a:avLst/>
          </a:prstGeom>
          <a:ln>
            <a:solidFill>
              <a:srgbClr val="9BBB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19"/>
          <p:cNvSpPr txBox="1"/>
          <p:nvPr/>
        </p:nvSpPr>
        <p:spPr>
          <a:xfrm>
            <a:off x="5562844" y="3012239"/>
            <a:ext cx="1809318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9BBB59"/>
                </a:solidFill>
                <a:latin typeface="Arial" pitchFamily="34" charset="0"/>
                <a:cs typeface="Arial" pitchFamily="34" charset="0"/>
              </a:rPr>
              <a:t>INFORMATICA</a:t>
            </a:r>
            <a:endParaRPr lang="ru-RU" b="1" dirty="0">
              <a:solidFill>
                <a:srgbClr val="9BBB5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449010" y="3576710"/>
            <a:ext cx="1667585" cy="168344"/>
          </a:xfrm>
          <a:prstGeom prst="rect">
            <a:avLst/>
          </a:prstGeom>
          <a:pattFill prst="wdUpDiag">
            <a:fgClr>
              <a:srgbClr val="9BBB59"/>
            </a:fgClr>
            <a:bgClr>
              <a:schemeClr val="bg1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5449010" y="3861883"/>
            <a:ext cx="1905812" cy="168344"/>
          </a:xfrm>
          <a:prstGeom prst="rect">
            <a:avLst/>
          </a:prstGeom>
          <a:pattFill prst="wdUpDiag">
            <a:fgClr>
              <a:srgbClr val="9BBB59"/>
            </a:fgClr>
            <a:bgClr>
              <a:schemeClr val="bg1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5449010" y="4701075"/>
            <a:ext cx="1270541" cy="168344"/>
          </a:xfrm>
          <a:prstGeom prst="rect">
            <a:avLst/>
          </a:prstGeom>
          <a:pattFill prst="wdUpDiag">
            <a:fgClr>
              <a:srgbClr val="9BBB59"/>
            </a:fgClr>
            <a:bgClr>
              <a:schemeClr val="bg1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5449010" y="4415902"/>
            <a:ext cx="1826403" cy="168344"/>
          </a:xfrm>
          <a:prstGeom prst="rect">
            <a:avLst/>
          </a:prstGeom>
          <a:pattFill prst="wdUpDiag">
            <a:fgClr>
              <a:srgbClr val="9BBB59"/>
            </a:fgClr>
            <a:bgClr>
              <a:schemeClr val="bg1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5449010" y="4147057"/>
            <a:ext cx="1429359" cy="168344"/>
          </a:xfrm>
          <a:prstGeom prst="rect">
            <a:avLst/>
          </a:prstGeom>
          <a:pattFill prst="wdUpDiag">
            <a:fgClr>
              <a:srgbClr val="9BBB59"/>
            </a:fgClr>
            <a:bgClr>
              <a:schemeClr val="bg1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4099061" y="5932149"/>
            <a:ext cx="1707192" cy="1448367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spcAft>
                <a:spcPts val="544"/>
              </a:spcAft>
            </a:pPr>
            <a:r>
              <a:rPr lang="fr-FR" sz="1400" dirty="0" err="1">
                <a:latin typeface="Arial"/>
                <a:ea typeface="Calibri"/>
                <a:cs typeface="Times New Roman"/>
              </a:rPr>
              <a:t>Inglese</a:t>
            </a:r>
            <a:r>
              <a:rPr lang="fr-FR" sz="1400" dirty="0">
                <a:latin typeface="Arial"/>
                <a:ea typeface="Calibri"/>
                <a:cs typeface="Times New Roman"/>
              </a:rPr>
              <a:t> : A1</a:t>
            </a:r>
          </a:p>
          <a:p>
            <a:pPr>
              <a:spcAft>
                <a:spcPts val="544"/>
              </a:spcAft>
            </a:pPr>
            <a:r>
              <a:rPr lang="fr-FR" sz="1400" dirty="0" err="1">
                <a:latin typeface="Arial"/>
                <a:ea typeface="Calibri"/>
                <a:cs typeface="Times New Roman"/>
              </a:rPr>
              <a:t>Tedesco</a:t>
            </a:r>
            <a:r>
              <a:rPr lang="fr-FR" sz="1400" dirty="0">
                <a:latin typeface="Arial"/>
                <a:ea typeface="Calibri"/>
                <a:cs typeface="Times New Roman"/>
              </a:rPr>
              <a:t> : B1</a:t>
            </a:r>
          </a:p>
          <a:p>
            <a:pPr>
              <a:spcAft>
                <a:spcPts val="544"/>
              </a:spcAft>
            </a:pPr>
            <a:r>
              <a:rPr lang="fr-FR" sz="1400" dirty="0" err="1">
                <a:latin typeface="Arial"/>
                <a:ea typeface="Calibri"/>
                <a:cs typeface="Times New Roman"/>
              </a:rPr>
              <a:t>Francese</a:t>
            </a:r>
            <a:r>
              <a:rPr lang="fr-FR" sz="1400" dirty="0">
                <a:latin typeface="Arial"/>
                <a:ea typeface="Calibri"/>
                <a:cs typeface="Times New Roman"/>
              </a:rPr>
              <a:t> : C1</a:t>
            </a:r>
          </a:p>
          <a:p>
            <a:pPr>
              <a:spcAft>
                <a:spcPts val="544"/>
              </a:spcAft>
            </a:pPr>
            <a:r>
              <a:rPr lang="fr-FR" sz="1400" dirty="0" err="1">
                <a:latin typeface="Arial"/>
                <a:ea typeface="Calibri"/>
                <a:cs typeface="Times New Roman"/>
              </a:rPr>
              <a:t>Spagnolo</a:t>
            </a:r>
            <a:r>
              <a:rPr lang="fr-FR" sz="1400" dirty="0">
                <a:latin typeface="Arial"/>
                <a:ea typeface="Calibri"/>
                <a:cs typeface="Times New Roman"/>
              </a:rPr>
              <a:t> : C2</a:t>
            </a:r>
          </a:p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Italiano : C2</a:t>
            </a:r>
          </a:p>
        </p:txBody>
      </p:sp>
      <p:cxnSp>
        <p:nvCxnSpPr>
          <p:cNvPr id="59" name="Прямая соединительная линия 29"/>
          <p:cNvCxnSpPr/>
          <p:nvPr/>
        </p:nvCxnSpPr>
        <p:spPr>
          <a:xfrm>
            <a:off x="4178469" y="5847977"/>
            <a:ext cx="3384381" cy="0"/>
          </a:xfrm>
          <a:prstGeom prst="line">
            <a:avLst/>
          </a:prstGeom>
          <a:ln>
            <a:solidFill>
              <a:srgbClr val="9BBB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19"/>
          <p:cNvSpPr txBox="1"/>
          <p:nvPr/>
        </p:nvSpPr>
        <p:spPr>
          <a:xfrm>
            <a:off x="6208806" y="5441177"/>
            <a:ext cx="1082644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9BBB59"/>
                </a:solidFill>
                <a:latin typeface="Arial" pitchFamily="34" charset="0"/>
                <a:cs typeface="Arial" pitchFamily="34" charset="0"/>
              </a:rPr>
              <a:t>LINGUE</a:t>
            </a:r>
            <a:endParaRPr lang="ru-RU" b="1" dirty="0">
              <a:solidFill>
                <a:srgbClr val="9BBB5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526334" y="6028893"/>
            <a:ext cx="1667585" cy="168344"/>
          </a:xfrm>
          <a:prstGeom prst="rect">
            <a:avLst/>
          </a:prstGeom>
          <a:pattFill prst="ltHorz">
            <a:fgClr>
              <a:srgbClr val="9BBB59"/>
            </a:fgClr>
            <a:bgClr>
              <a:schemeClr val="bg1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5526334" y="6293400"/>
            <a:ext cx="1905812" cy="168344"/>
          </a:xfrm>
          <a:prstGeom prst="rect">
            <a:avLst/>
          </a:prstGeom>
          <a:pattFill prst="ltHorz">
            <a:fgClr>
              <a:srgbClr val="9BBB59"/>
            </a:fgClr>
            <a:bgClr>
              <a:schemeClr val="bg1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5528418" y="7122142"/>
            <a:ext cx="1270541" cy="168344"/>
          </a:xfrm>
          <a:prstGeom prst="rect">
            <a:avLst/>
          </a:prstGeom>
          <a:pattFill prst="ltHorz">
            <a:fgClr>
              <a:srgbClr val="9BBB59"/>
            </a:fgClr>
            <a:bgClr>
              <a:schemeClr val="bg1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5528418" y="6833071"/>
            <a:ext cx="1826403" cy="168344"/>
          </a:xfrm>
          <a:prstGeom prst="rect">
            <a:avLst/>
          </a:prstGeom>
          <a:pattFill prst="ltHorz">
            <a:fgClr>
              <a:srgbClr val="9BBB59"/>
            </a:fgClr>
            <a:bgClr>
              <a:schemeClr val="bg1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5528418" y="6557907"/>
            <a:ext cx="1429359" cy="168344"/>
          </a:xfrm>
          <a:prstGeom prst="rect">
            <a:avLst/>
          </a:prstGeom>
          <a:pattFill prst="ltHorz">
            <a:fgClr>
              <a:srgbClr val="9BBB59"/>
            </a:fgClr>
            <a:bgClr>
              <a:schemeClr val="bg1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cxnSp>
        <p:nvCxnSpPr>
          <p:cNvPr id="66" name="Прямая соединительная линия 29"/>
          <p:cNvCxnSpPr/>
          <p:nvPr/>
        </p:nvCxnSpPr>
        <p:spPr>
          <a:xfrm>
            <a:off x="4154557" y="8712918"/>
            <a:ext cx="3384381" cy="0"/>
          </a:xfrm>
          <a:prstGeom prst="line">
            <a:avLst/>
          </a:prstGeom>
          <a:ln>
            <a:solidFill>
              <a:srgbClr val="9BBB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19"/>
          <p:cNvSpPr txBox="1"/>
          <p:nvPr/>
        </p:nvSpPr>
        <p:spPr>
          <a:xfrm>
            <a:off x="5307541" y="8342805"/>
            <a:ext cx="2185510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9BBB59"/>
                </a:solidFill>
                <a:latin typeface="Arial" pitchFamily="34" charset="0"/>
                <a:cs typeface="Arial" pitchFamily="34" charset="0"/>
              </a:rPr>
              <a:t>COMUNICAZIONE</a:t>
            </a:r>
            <a:endParaRPr lang="ru-RU" b="1" dirty="0">
              <a:solidFill>
                <a:srgbClr val="9BBB5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8" name="Image 67" descr="imag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298" y="7538626"/>
            <a:ext cx="763890" cy="420859"/>
          </a:xfrm>
          <a:prstGeom prst="rect">
            <a:avLst/>
          </a:prstGeom>
        </p:spPr>
      </p:pic>
      <p:pic>
        <p:nvPicPr>
          <p:cNvPr id="69" name="Image 68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209" y="7538626"/>
            <a:ext cx="645196" cy="420859"/>
          </a:xfrm>
          <a:prstGeom prst="rect">
            <a:avLst/>
          </a:prstGeom>
        </p:spPr>
      </p:pic>
      <p:pic>
        <p:nvPicPr>
          <p:cNvPr id="70" name="Image 69" descr="images-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122" y="7538627"/>
            <a:ext cx="653419" cy="420858"/>
          </a:xfrm>
          <a:prstGeom prst="rect">
            <a:avLst/>
          </a:prstGeom>
        </p:spPr>
      </p:pic>
      <p:sp>
        <p:nvSpPr>
          <p:cNvPr id="71" name="Text Box 189"/>
          <p:cNvSpPr txBox="1"/>
          <p:nvPr/>
        </p:nvSpPr>
        <p:spPr>
          <a:xfrm>
            <a:off x="4154556" y="8812305"/>
            <a:ext cx="3384382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rgbClr val="404040"/>
                </a:solidFill>
                <a:latin typeface="Arial"/>
                <a:cs typeface="Arial"/>
              </a:rPr>
              <a:t>Eccellente contatto con la clientela acquisita nel corso della mia esperienza di commerciale.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72" name="Прямая соединительная линия 29"/>
          <p:cNvCxnSpPr/>
          <p:nvPr/>
        </p:nvCxnSpPr>
        <p:spPr>
          <a:xfrm>
            <a:off x="4160651" y="9710119"/>
            <a:ext cx="3384381" cy="0"/>
          </a:xfrm>
          <a:prstGeom prst="line">
            <a:avLst/>
          </a:prstGeom>
          <a:ln>
            <a:solidFill>
              <a:srgbClr val="9BBB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19"/>
          <p:cNvSpPr txBox="1"/>
          <p:nvPr/>
        </p:nvSpPr>
        <p:spPr>
          <a:xfrm>
            <a:off x="5790622" y="9327814"/>
            <a:ext cx="1403245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9BBB59"/>
                </a:solidFill>
                <a:latin typeface="Arial" pitchFamily="34" charset="0"/>
                <a:cs typeface="Arial" pitchFamily="34" charset="0"/>
              </a:rPr>
              <a:t>GESTIONE</a:t>
            </a:r>
            <a:endParaRPr lang="ru-RU" b="1" dirty="0">
              <a:solidFill>
                <a:srgbClr val="9BBB5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 Box 189"/>
          <p:cNvSpPr txBox="1"/>
          <p:nvPr/>
        </p:nvSpPr>
        <p:spPr>
          <a:xfrm>
            <a:off x="4160650" y="9797314"/>
            <a:ext cx="3384382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rgbClr val="404040"/>
                </a:solidFill>
                <a:latin typeface="Arial"/>
                <a:cs typeface="Arial"/>
              </a:rPr>
              <a:t>Buona capacità di management e gestione del team acquisita come Manager presso XYZ. Gestione di 15 persone.</a:t>
            </a:r>
          </a:p>
          <a:p>
            <a:pPr>
              <a:lnSpc>
                <a:spcPts val="1307"/>
              </a:lnSpc>
              <a:spcAft>
                <a:spcPts val="544"/>
              </a:spcAft>
              <a:defRPr/>
            </a:pPr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40617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2413</TotalTime>
  <Words>284</Words>
  <Application>Microsoft Macintosh PowerPoint</Application>
  <PresentationFormat>Personnalisé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</cp:revision>
  <dcterms:created xsi:type="dcterms:W3CDTF">2015-07-03T13:55:51Z</dcterms:created>
  <dcterms:modified xsi:type="dcterms:W3CDTF">2020-10-01T22:11:45Z</dcterms:modified>
</cp:coreProperties>
</file>