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1F8A7-FFE0-DB44-9F4D-3ECCDDF6AD81}" v="1" dt="2020-10-01T22:11:35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9875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B31F8A7-FFE0-DB44-9F4D-3ECCDDF6AD81}"/>
    <pc:docChg chg="modSld">
      <pc:chgData name="Axel Maille" userId="065ad68c099279a8" providerId="LiveId" clId="{9B31F8A7-FFE0-DB44-9F4D-3ECCDDF6AD81}" dt="2020-10-01T22:11:35.428" v="0"/>
      <pc:docMkLst>
        <pc:docMk/>
      </pc:docMkLst>
      <pc:sldChg chg="modSp">
        <pc:chgData name="Axel Maille" userId="065ad68c099279a8" providerId="LiveId" clId="{9B31F8A7-FFE0-DB44-9F4D-3ECCDDF6AD81}" dt="2020-10-01T22:11:35.428" v="0"/>
        <pc:sldMkLst>
          <pc:docMk/>
          <pc:sldMk cId="2744061708" sldId="257"/>
        </pc:sldMkLst>
        <pc:spChg chg="mod">
          <ac:chgData name="Axel Maille" userId="065ad68c099279a8" providerId="LiveId" clId="{9B31F8A7-FFE0-DB44-9F4D-3ECCDDF6AD81}" dt="2020-10-01T22:11:35.428" v="0"/>
          <ac:spMkLst>
            <pc:docMk/>
            <pc:sldMk cId="2744061708" sldId="257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09254" y="1472414"/>
            <a:ext cx="3150518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rgbClr val="C0504D"/>
                </a:solidFill>
                <a:latin typeface="Arial"/>
                <a:cs typeface="Arial"/>
              </a:rPr>
              <a:t>Mario GARDINI</a:t>
            </a:r>
            <a:endParaRPr lang="ru-RU" sz="3200" b="1" dirty="0">
              <a:solidFill>
                <a:srgbClr val="C0504D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2"/>
                </a:solidFill>
                <a:latin typeface="Arial" pitchFamily="34" charset="0"/>
                <a:cs typeface="Aharoni" pitchFamily="2" charset="-79"/>
              </a:rPr>
              <a:t>INDIRIZZO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via Vittoria, 17 00187 Roma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TELEFONO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06 529658660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EMAIL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rgbClr val="C0504D"/>
                </a:solidFill>
                <a:latin typeface="Arial" pitchFamily="34" charset="0"/>
                <a:cs typeface="Aharoni" pitchFamily="2" charset="-79"/>
              </a:rPr>
              <a:t>SITO WEB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10859" y="2145788"/>
            <a:ext cx="311525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>
                <a:solidFill>
                  <a:srgbClr val="C0504D"/>
                </a:solidFill>
              </a:rPr>
              <a:t>Titolo</a:t>
            </a:r>
            <a:r>
              <a:rPr lang="en-US" b="1" dirty="0">
                <a:solidFill>
                  <a:srgbClr val="C0504D"/>
                </a:solidFill>
              </a:rPr>
              <a:t> </a:t>
            </a:r>
            <a:r>
              <a:rPr lang="en-US" b="1" dirty="0" err="1">
                <a:solidFill>
                  <a:srgbClr val="C0504D"/>
                </a:solidFill>
              </a:rPr>
              <a:t>della</a:t>
            </a:r>
            <a:r>
              <a:rPr lang="en-US" b="1" dirty="0">
                <a:solidFill>
                  <a:srgbClr val="C0504D"/>
                </a:solidFill>
              </a:rPr>
              <a:t> </a:t>
            </a:r>
            <a:r>
              <a:rPr lang="en-US" b="1" dirty="0" err="1">
                <a:solidFill>
                  <a:srgbClr val="C0504D"/>
                </a:solidFill>
              </a:rPr>
              <a:t>posizione</a:t>
            </a:r>
            <a:r>
              <a:rPr lang="en-US" b="1" dirty="0">
                <a:solidFill>
                  <a:srgbClr val="C0504D"/>
                </a:solidFill>
              </a:rPr>
              <a:t> </a:t>
            </a:r>
            <a:r>
              <a:rPr lang="en-US" b="1" dirty="0" err="1">
                <a:solidFill>
                  <a:srgbClr val="C0504D"/>
                </a:solidFill>
              </a:rPr>
              <a:t>ricercata</a:t>
            </a:r>
            <a:endParaRPr lang="ru-RU" b="1" dirty="0">
              <a:solidFill>
                <a:srgbClr val="C0504D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it-IT" sz="1300" dirty="0"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33912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OBIETTIVI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67255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762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rgbClr val="C0504D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</p:txBody>
      </p: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99061" y="3492538"/>
            <a:ext cx="1707192" cy="144836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Excel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Word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HTML, ASP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Illustrator</a:t>
            </a:r>
          </a:p>
        </p:txBody>
      </p:sp>
      <p:cxnSp>
        <p:nvCxnSpPr>
          <p:cNvPr id="51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9"/>
          <p:cNvSpPr txBox="1"/>
          <p:nvPr/>
        </p:nvSpPr>
        <p:spPr>
          <a:xfrm>
            <a:off x="5562844" y="3012239"/>
            <a:ext cx="1809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449010" y="3576710"/>
            <a:ext cx="1667585" cy="168344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449010" y="3861883"/>
            <a:ext cx="1905812" cy="168344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5449010" y="4701075"/>
            <a:ext cx="1270541" cy="168344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449010" y="4415902"/>
            <a:ext cx="1826403" cy="168344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449010" y="4147057"/>
            <a:ext cx="1429359" cy="168344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4099061" y="5932149"/>
            <a:ext cx="1707192" cy="144836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400" dirty="0">
                <a:latin typeface="Arial"/>
                <a:ea typeface="Calibri"/>
                <a:cs typeface="Times New Roman"/>
              </a:rPr>
              <a:t>: A1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400" dirty="0">
                <a:latin typeface="Arial"/>
                <a:ea typeface="Calibri"/>
                <a:cs typeface="Times New Roman"/>
              </a:rPr>
              <a:t>: B1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400" dirty="0">
                <a:latin typeface="Arial"/>
                <a:ea typeface="Calibri"/>
                <a:cs typeface="Times New Roman"/>
              </a:rPr>
              <a:t>: C1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400" dirty="0">
                <a:latin typeface="Arial"/>
                <a:ea typeface="Calibri"/>
                <a:cs typeface="Times New Roman"/>
              </a:rPr>
              <a:t>: C2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Italiano: C2</a:t>
            </a:r>
          </a:p>
        </p:txBody>
      </p:sp>
      <p:cxnSp>
        <p:nvCxnSpPr>
          <p:cNvPr id="59" name="Прямая соединительная линия 29"/>
          <p:cNvCxnSpPr/>
          <p:nvPr/>
        </p:nvCxnSpPr>
        <p:spPr>
          <a:xfrm>
            <a:off x="4178469" y="5847977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9"/>
          <p:cNvSpPr txBox="1"/>
          <p:nvPr/>
        </p:nvSpPr>
        <p:spPr>
          <a:xfrm>
            <a:off x="6208806" y="5441177"/>
            <a:ext cx="108264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26334" y="6028893"/>
            <a:ext cx="1667585" cy="168344"/>
          </a:xfrm>
          <a:prstGeom prst="rect">
            <a:avLst/>
          </a:prstGeom>
          <a:pattFill prst="ltHorz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5526334" y="6293400"/>
            <a:ext cx="1905812" cy="168344"/>
          </a:xfrm>
          <a:prstGeom prst="rect">
            <a:avLst/>
          </a:prstGeom>
          <a:pattFill prst="ltHorz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5528418" y="7122142"/>
            <a:ext cx="1270541" cy="168344"/>
          </a:xfrm>
          <a:prstGeom prst="rect">
            <a:avLst/>
          </a:prstGeom>
          <a:pattFill prst="ltHorz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5528418" y="6833071"/>
            <a:ext cx="1826403" cy="168344"/>
          </a:xfrm>
          <a:prstGeom prst="rect">
            <a:avLst/>
          </a:prstGeom>
          <a:pattFill prst="ltHorz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5528418" y="6557907"/>
            <a:ext cx="1429359" cy="168344"/>
          </a:xfrm>
          <a:prstGeom prst="rect">
            <a:avLst/>
          </a:prstGeom>
          <a:pattFill prst="ltHorz">
            <a:fgClr>
              <a:schemeClr val="accent2"/>
            </a:fgClr>
            <a:bgClr>
              <a:schemeClr val="bg1"/>
            </a:bgClr>
          </a:patt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66" name="Прямая соединительная линия 29"/>
          <p:cNvCxnSpPr/>
          <p:nvPr/>
        </p:nvCxnSpPr>
        <p:spPr>
          <a:xfrm>
            <a:off x="4154557" y="8712918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9"/>
          <p:cNvSpPr txBox="1"/>
          <p:nvPr/>
        </p:nvSpPr>
        <p:spPr>
          <a:xfrm>
            <a:off x="5307541" y="8342805"/>
            <a:ext cx="218551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8" name="Image 67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298" y="7538626"/>
            <a:ext cx="763890" cy="420859"/>
          </a:xfrm>
          <a:prstGeom prst="rect">
            <a:avLst/>
          </a:prstGeom>
        </p:spPr>
      </p:pic>
      <p:pic>
        <p:nvPicPr>
          <p:cNvPr id="69" name="Image 68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209" y="7538626"/>
            <a:ext cx="645196" cy="420859"/>
          </a:xfrm>
          <a:prstGeom prst="rect">
            <a:avLst/>
          </a:prstGeom>
        </p:spPr>
      </p:pic>
      <p:pic>
        <p:nvPicPr>
          <p:cNvPr id="70" name="Image 69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122" y="7538627"/>
            <a:ext cx="653419" cy="420858"/>
          </a:xfrm>
          <a:prstGeom prst="rect">
            <a:avLst/>
          </a:prstGeom>
        </p:spPr>
      </p:pic>
      <p:sp>
        <p:nvSpPr>
          <p:cNvPr id="71" name="Text Box 189"/>
          <p:cNvSpPr txBox="1"/>
          <p:nvPr/>
        </p:nvSpPr>
        <p:spPr>
          <a:xfrm>
            <a:off x="4154556" y="8812305"/>
            <a:ext cx="338438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72" name="Прямая соединительная линия 29"/>
          <p:cNvCxnSpPr/>
          <p:nvPr/>
        </p:nvCxnSpPr>
        <p:spPr>
          <a:xfrm>
            <a:off x="4160651" y="9710119"/>
            <a:ext cx="3384381" cy="0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19"/>
          <p:cNvSpPr txBox="1"/>
          <p:nvPr/>
        </p:nvSpPr>
        <p:spPr>
          <a:xfrm>
            <a:off x="5678964" y="9327814"/>
            <a:ext cx="140324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GESTIONE</a:t>
            </a:r>
            <a:endParaRPr lang="ru-RU" b="1" dirty="0">
              <a:solidFill>
                <a:srgbClr val="C050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 Box 189"/>
          <p:cNvSpPr txBox="1"/>
          <p:nvPr/>
        </p:nvSpPr>
        <p:spPr>
          <a:xfrm>
            <a:off x="4160650" y="9797314"/>
            <a:ext cx="338438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284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</cp:revision>
  <dcterms:created xsi:type="dcterms:W3CDTF">2015-07-03T13:55:51Z</dcterms:created>
  <dcterms:modified xsi:type="dcterms:W3CDTF">2020-10-01T22:11:36Z</dcterms:modified>
</cp:coreProperties>
</file>