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53A7BE-4ED3-5A47-9B65-E745DF2B6001}" v="1" dt="2020-10-01T22:11:19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9684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553A7BE-4ED3-5A47-9B65-E745DF2B6001}"/>
    <pc:docChg chg="modSld">
      <pc:chgData name="Axel Maille" userId="065ad68c099279a8" providerId="LiveId" clId="{C553A7BE-4ED3-5A47-9B65-E745DF2B6001}" dt="2020-10-01T22:11:19.369" v="0"/>
      <pc:docMkLst>
        <pc:docMk/>
      </pc:docMkLst>
      <pc:sldChg chg="modSp">
        <pc:chgData name="Axel Maille" userId="065ad68c099279a8" providerId="LiveId" clId="{C553A7BE-4ED3-5A47-9B65-E745DF2B6001}" dt="2020-10-01T22:11:19.369" v="0"/>
        <pc:sldMkLst>
          <pc:docMk/>
          <pc:sldMk cId="2744061708" sldId="257"/>
        </pc:sldMkLst>
        <pc:spChg chg="mod">
          <ac:chgData name="Axel Maille" userId="065ad68c099279a8" providerId="LiveId" clId="{C553A7BE-4ED3-5A47-9B65-E745DF2B6001}" dt="2020-10-01T22:11:19.369" v="0"/>
          <ac:spMkLst>
            <pc:docMk/>
            <pc:sldMk cId="2744061708" sldId="257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09254" y="1472414"/>
            <a:ext cx="3150518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Mario GARDINI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504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INDIRIZZO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via Vittoria, 17 00187 Roma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TELEFONO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06 529658660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SITO WEB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www.dominio.com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10859" y="2145788"/>
            <a:ext cx="311525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Titolo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della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posizione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ricercata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13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3912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OBIETTIVI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762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Excel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Word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HTML, ASP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562844" y="3012239"/>
            <a:ext cx="1809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5449010" y="3861883"/>
            <a:ext cx="1905812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5449010" y="4701075"/>
            <a:ext cx="1270541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5449010" y="4415902"/>
            <a:ext cx="1826403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5449010" y="4147057"/>
            <a:ext cx="1429359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932149"/>
            <a:ext cx="1707192" cy="1448367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4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400" dirty="0"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400" dirty="0"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847977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6208806" y="5441177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526334" y="6028893"/>
            <a:ext cx="1667585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526334" y="6293400"/>
            <a:ext cx="1905812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5528418" y="7122142"/>
            <a:ext cx="1270541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5528418" y="6833071"/>
            <a:ext cx="1826403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5528418" y="6557907"/>
            <a:ext cx="1429359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154557" y="8725110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307541" y="8342805"/>
            <a:ext cx="218551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298" y="7538626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209" y="7538626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122" y="7538627"/>
            <a:ext cx="653419" cy="420858"/>
          </a:xfrm>
          <a:prstGeom prst="rect">
            <a:avLst/>
          </a:prstGeom>
        </p:spPr>
      </p:pic>
      <p:sp>
        <p:nvSpPr>
          <p:cNvPr id="38" name="Text Box 189"/>
          <p:cNvSpPr txBox="1"/>
          <p:nvPr/>
        </p:nvSpPr>
        <p:spPr>
          <a:xfrm>
            <a:off x="4154556" y="8812305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Eccellente contatto con la clientela acquisita nel corso della mia esperienza di commerciale.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39" name="Прямая соединительная линия 29"/>
          <p:cNvCxnSpPr/>
          <p:nvPr/>
        </p:nvCxnSpPr>
        <p:spPr>
          <a:xfrm>
            <a:off x="4160651" y="9710119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19"/>
          <p:cNvSpPr txBox="1"/>
          <p:nvPr/>
        </p:nvSpPr>
        <p:spPr>
          <a:xfrm>
            <a:off x="5648380" y="9327813"/>
            <a:ext cx="140324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189"/>
          <p:cNvSpPr txBox="1"/>
          <p:nvPr/>
        </p:nvSpPr>
        <p:spPr>
          <a:xfrm>
            <a:off x="4160650" y="9797314"/>
            <a:ext cx="338438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Buona capacità di management e gestione del team acquisita come Manager presso XYZ. Gestione di 15 persone.</a:t>
            </a:r>
          </a:p>
          <a:p>
            <a:pPr>
              <a:lnSpc>
                <a:spcPts val="1307"/>
              </a:lnSpc>
              <a:spcAft>
                <a:spcPts val="544"/>
              </a:spcAft>
              <a:defRPr/>
            </a:pPr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284</Words>
  <Application>Microsoft Macintosh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2015-07-03T13:55:51Z</dcterms:created>
  <dcterms:modified xsi:type="dcterms:W3CDTF">2020-10-01T22:11:20Z</dcterms:modified>
</cp:coreProperties>
</file>