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4590DB-B93D-104A-A63E-34DBA77388E1}" v="2" dt="2020-10-01T22:10:44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7483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54590DB-B93D-104A-A63E-34DBA77388E1}"/>
    <pc:docChg chg="modSld">
      <pc:chgData name="Axel Maille" userId="065ad68c099279a8" providerId="LiveId" clId="{354590DB-B93D-104A-A63E-34DBA77388E1}" dt="2020-10-01T22:10:44.045" v="1"/>
      <pc:docMkLst>
        <pc:docMk/>
      </pc:docMkLst>
      <pc:sldChg chg="modSp">
        <pc:chgData name="Axel Maille" userId="065ad68c099279a8" providerId="LiveId" clId="{354590DB-B93D-104A-A63E-34DBA77388E1}" dt="2020-10-01T22:10:44.045" v="1"/>
        <pc:sldMkLst>
          <pc:docMk/>
          <pc:sldMk cId="331440151" sldId="256"/>
        </pc:sldMkLst>
        <pc:spChg chg="mod">
          <ac:chgData name="Axel Maille" userId="065ad68c099279a8" providerId="LiveId" clId="{354590DB-B93D-104A-A63E-34DBA77388E1}" dt="2020-10-01T22:10:37.644" v="0"/>
          <ac:spMkLst>
            <pc:docMk/>
            <pc:sldMk cId="331440151" sldId="256"/>
            <ac:spMk id="12" creationId="{00000000-0000-0000-0000-000000000000}"/>
          </ac:spMkLst>
        </pc:spChg>
        <pc:spChg chg="mod">
          <ac:chgData name="Axel Maille" userId="065ad68c099279a8" providerId="LiveId" clId="{354590DB-B93D-104A-A63E-34DBA77388E1}" dt="2020-10-01T22:10:44.045" v="1"/>
          <ac:spMkLst>
            <pc:docMk/>
            <pc:sldMk cId="331440151" sldId="256"/>
            <ac:spMk id="2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196259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1663021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ESPERIENZA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5529280" y="5085076"/>
            <a:ext cx="2033572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>
                <a:latin typeface="Arial" pitchFamily="34" charset="0"/>
                <a:cs typeface="Arial" pitchFamily="34" charset="0"/>
              </a:rPr>
              <a:t>CONOSCENZE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PERSONALITA’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Inglese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Tedesco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Francese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C1</a:t>
            </a:r>
          </a:p>
          <a:p>
            <a:pPr>
              <a:spcAft>
                <a:spcPts val="544"/>
              </a:spcAft>
            </a:pPr>
            <a:r>
              <a:rPr lang="fr-FR" sz="110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Spagnolo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4F62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VIA VITTORIA, 17 00187 ROMA</a:t>
              </a: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06 529658660</a:t>
              </a: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Mario </a:t>
            </a:r>
            <a:r>
              <a:rPr lang="en-US" sz="5400" b="0" cap="none" spc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Gardini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posizione</a:t>
            </a:r>
            <a:endParaRPr lang="en-PH" sz="20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narVert">
            <a:fgClr>
              <a:srgbClr val="4F6228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sz="1100" dirty="0"/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724769" y="8731816"/>
            <a:ext cx="2284182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sp>
        <p:nvSpPr>
          <p:cNvPr id="63" name="Text Box 189"/>
          <p:cNvSpPr txBox="1"/>
          <p:nvPr/>
        </p:nvSpPr>
        <p:spPr>
          <a:xfrm>
            <a:off x="3733271" y="9107998"/>
            <a:ext cx="3720748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69" name="Straight Connector 19"/>
          <p:cNvCxnSpPr/>
          <p:nvPr/>
        </p:nvCxnSpPr>
        <p:spPr>
          <a:xfrm>
            <a:off x="5867691" y="8903773"/>
            <a:ext cx="16868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3712764" y="9727274"/>
            <a:ext cx="4309855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GESTIONE &amp; ORGANIZZAZIONE</a:t>
            </a:r>
          </a:p>
        </p:txBody>
      </p:sp>
      <p:sp>
        <p:nvSpPr>
          <p:cNvPr id="71" name="Text Box 189"/>
          <p:cNvSpPr txBox="1"/>
          <p:nvPr/>
        </p:nvSpPr>
        <p:spPr>
          <a:xfrm>
            <a:off x="3721090" y="10060700"/>
            <a:ext cx="3720748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  <a:p>
            <a:pPr>
              <a:lnSpc>
                <a:spcPts val="1307"/>
              </a:lnSpc>
              <a:spcAft>
                <a:spcPts val="544"/>
              </a:spcAft>
              <a:defRPr/>
            </a:pP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338</Words>
  <Application>Microsoft Macintosh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8</cp:revision>
  <dcterms:created xsi:type="dcterms:W3CDTF">2015-07-03T12:55:42Z</dcterms:created>
  <dcterms:modified xsi:type="dcterms:W3CDTF">2020-10-01T22:10:44Z</dcterms:modified>
</cp:coreProperties>
</file>