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E074AC-3E56-1F49-B1C4-4320CC3753C7}" v="2" dt="2020-10-01T22:10:52.8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790"/>
    <p:restoredTop sz="96327"/>
  </p:normalViewPr>
  <p:slideViewPr>
    <p:cSldViewPr snapToGrid="0" snapToObjects="1">
      <p:cViewPr varScale="1">
        <p:scale>
          <a:sx n="79" d="100"/>
          <a:sy n="79" d="100"/>
        </p:scale>
        <p:origin x="452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70E074AC-3E56-1F49-B1C4-4320CC3753C7}"/>
    <pc:docChg chg="modSld">
      <pc:chgData name="Axel Maille" userId="065ad68c099279a8" providerId="LiveId" clId="{70E074AC-3E56-1F49-B1C4-4320CC3753C7}" dt="2020-10-01T22:10:52.804" v="1"/>
      <pc:docMkLst>
        <pc:docMk/>
      </pc:docMkLst>
      <pc:sldChg chg="modSp">
        <pc:chgData name="Axel Maille" userId="065ad68c099279a8" providerId="LiveId" clId="{70E074AC-3E56-1F49-B1C4-4320CC3753C7}" dt="2020-10-01T22:10:52.804" v="1"/>
        <pc:sldMkLst>
          <pc:docMk/>
          <pc:sldMk cId="331440151" sldId="256"/>
        </pc:sldMkLst>
        <pc:spChg chg="mod">
          <ac:chgData name="Axel Maille" userId="065ad68c099279a8" providerId="LiveId" clId="{70E074AC-3E56-1F49-B1C4-4320CC3753C7}" dt="2020-10-01T22:10:23.338" v="0"/>
          <ac:spMkLst>
            <pc:docMk/>
            <pc:sldMk cId="331440151" sldId="256"/>
            <ac:spMk id="12" creationId="{00000000-0000-0000-0000-000000000000}"/>
          </ac:spMkLst>
        </pc:spChg>
        <pc:spChg chg="mod">
          <ac:chgData name="Axel Maille" userId="065ad68c099279a8" providerId="LiveId" clId="{70E074AC-3E56-1F49-B1C4-4320CC3753C7}" dt="2020-10-01T22:10:52.804" v="1"/>
          <ac:spMkLst>
            <pc:docMk/>
            <pc:sldMk cId="331440151" sldId="256"/>
            <ac:spMk id="2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7160"/>
            <a:ext cx="3576895" cy="106886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4676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6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FORMAZIONE</a:t>
            </a: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289438"/>
            <a:ext cx="1915286" cy="259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21090" y="2546186"/>
            <a:ext cx="3654663" cy="213186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66259" y="4896305"/>
            <a:ext cx="1496309" cy="346764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6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ESPERIENZA</a:t>
            </a: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5362568" y="5069687"/>
            <a:ext cx="2200284" cy="25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89"/>
          <p:cNvSpPr txBox="1"/>
          <p:nvPr/>
        </p:nvSpPr>
        <p:spPr>
          <a:xfrm>
            <a:off x="3732275" y="5385291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CONOSCENZE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Foglio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Excel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testi</a:t>
            </a:r>
            <a:endParaRPr lang="fr-FR" sz="1100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HTML, ASP, C++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PERSONALITA’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Inglese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Tedesco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B1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Francese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C1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Spagnolo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: C2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Italiano : C2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56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VIA VITTORIA, 17 00187 ROMA</a:t>
              </a:r>
            </a:p>
          </p:txBody>
        </p:sp>
        <p:pic>
          <p:nvPicPr>
            <p:cNvPr id="58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166004" y="8088138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06 529658660</a:t>
              </a:r>
            </a:p>
          </p:txBody>
        </p:sp>
        <p:pic>
          <p:nvPicPr>
            <p:cNvPr id="60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Mario </a:t>
            </a:r>
            <a:r>
              <a:rPr lang="en-US" sz="5400" b="0" cap="none" spc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Gardini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Titolo</a:t>
            </a:r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20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della</a:t>
            </a:r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20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posizione</a:t>
            </a:r>
            <a:endParaRPr lang="en-PH" sz="20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horzBrick">
            <a:fgClr>
              <a:srgbClr val="604A7B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sz="1100" dirty="0"/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733095" y="8720227"/>
            <a:ext cx="2284182" cy="34676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6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COMUNICAZIONE</a:t>
            </a:r>
          </a:p>
        </p:txBody>
      </p:sp>
      <p:sp>
        <p:nvSpPr>
          <p:cNvPr id="63" name="Text Box 189"/>
          <p:cNvSpPr txBox="1"/>
          <p:nvPr/>
        </p:nvSpPr>
        <p:spPr>
          <a:xfrm>
            <a:off x="3741597" y="9096409"/>
            <a:ext cx="3720748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Eccellente contatto con la clientela acquisita nel corso della mia esperienza di commerciale.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69" name="Straight Connector 19"/>
          <p:cNvCxnSpPr/>
          <p:nvPr/>
        </p:nvCxnSpPr>
        <p:spPr>
          <a:xfrm>
            <a:off x="5876017" y="8892184"/>
            <a:ext cx="16868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Box 189"/>
          <p:cNvSpPr txBox="1"/>
          <p:nvPr/>
        </p:nvSpPr>
        <p:spPr>
          <a:xfrm>
            <a:off x="3721090" y="10142345"/>
            <a:ext cx="3720748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persone.</a:t>
            </a:r>
          </a:p>
          <a:p>
            <a:pPr>
              <a:lnSpc>
                <a:spcPts val="1307"/>
              </a:lnSpc>
              <a:spcAft>
                <a:spcPts val="544"/>
              </a:spcAft>
              <a:defRPr/>
            </a:pP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721090" y="9797330"/>
            <a:ext cx="4309855" cy="34676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6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GESTIONE &amp; ORGANIZZAZIONE</a:t>
            </a:r>
          </a:p>
        </p:txBody>
      </p: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338</Words>
  <Application>Microsoft Macintosh PowerPoint</Application>
  <PresentationFormat>Personnalisé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2015-07-03T12:55:42Z</dcterms:created>
  <dcterms:modified xsi:type="dcterms:W3CDTF">2020-10-01T22:10:53Z</dcterms:modified>
</cp:coreProperties>
</file>