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E074AC-3E56-1F49-B1C4-4320CC3753C7}" v="2" dt="2020-10-01T22:10:52.8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3790"/>
    <p:restoredTop sz="96327"/>
  </p:normalViewPr>
  <p:slideViewPr>
    <p:cSldViewPr snapToGrid="0" snapToObjects="1">
      <p:cViewPr varScale="1">
        <p:scale>
          <a:sx n="79" d="100"/>
          <a:sy n="79" d="100"/>
        </p:scale>
        <p:origin x="452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70E074AC-3E56-1F49-B1C4-4320CC3753C7}"/>
    <pc:docChg chg="modSld">
      <pc:chgData name="Axel Maille" userId="065ad68c099279a8" providerId="LiveId" clId="{70E074AC-3E56-1F49-B1C4-4320CC3753C7}" dt="2020-10-01T22:10:52.804" v="1"/>
      <pc:docMkLst>
        <pc:docMk/>
      </pc:docMkLst>
      <pc:sldChg chg="modSp">
        <pc:chgData name="Axel Maille" userId="065ad68c099279a8" providerId="LiveId" clId="{70E074AC-3E56-1F49-B1C4-4320CC3753C7}" dt="2020-10-01T22:10:52.804" v="1"/>
        <pc:sldMkLst>
          <pc:docMk/>
          <pc:sldMk cId="331440151" sldId="256"/>
        </pc:sldMkLst>
        <pc:spChg chg="mod">
          <ac:chgData name="Axel Maille" userId="065ad68c099279a8" providerId="LiveId" clId="{70E074AC-3E56-1F49-B1C4-4320CC3753C7}" dt="2020-10-01T22:10:23.338" v="0"/>
          <ac:spMkLst>
            <pc:docMk/>
            <pc:sldMk cId="331440151" sldId="256"/>
            <ac:spMk id="12" creationId="{00000000-0000-0000-0000-000000000000}"/>
          </ac:spMkLst>
        </pc:spChg>
        <pc:spChg chg="mod">
          <ac:chgData name="Axel Maille" userId="065ad68c099279a8" providerId="LiveId" clId="{70E074AC-3E56-1F49-B1C4-4320CC3753C7}" dt="2020-10-01T22:10:52.804" v="1"/>
          <ac:spMkLst>
            <pc:docMk/>
            <pc:sldMk cId="331440151" sldId="256"/>
            <ac:spMk id="2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160"/>
            <a:ext cx="3576895" cy="106886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/>
              <a:t>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3847225" y="2116056"/>
            <a:ext cx="1781305" cy="346764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6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FORMAZIONE</a:t>
            </a:r>
          </a:p>
        </p:txBody>
      </p:sp>
      <p:cxnSp>
        <p:nvCxnSpPr>
          <p:cNvPr id="9" name="Straight Connector 19"/>
          <p:cNvCxnSpPr>
            <a:stCxn id="8" idx="3"/>
          </p:cNvCxnSpPr>
          <p:nvPr/>
        </p:nvCxnSpPr>
        <p:spPr>
          <a:xfrm>
            <a:off x="5628530" y="2289438"/>
            <a:ext cx="1915286" cy="2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21090" y="2546186"/>
            <a:ext cx="3654663" cy="2131868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QUALIFICA| EQF 7 | CITTA’</a:t>
            </a:r>
          </a:p>
          <a:p>
            <a:r>
              <a:rPr lang="it-IT" sz="1100" dirty="0">
                <a:solidFill>
                  <a:srgbClr val="404040"/>
                </a:solidFill>
                <a:cs typeface="Calibri"/>
              </a:rPr>
              <a:t>Descrivete le caratteristiche di questa formazione: qualifiche, opzioni della formazione, ecc …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QUALIFICA| EQF 7 | CITTA’</a:t>
            </a:r>
          </a:p>
          <a:p>
            <a:r>
              <a:rPr lang="it-IT" sz="1100" dirty="0">
                <a:solidFill>
                  <a:srgbClr val="404040"/>
                </a:solidFill>
                <a:cs typeface="Calibri"/>
              </a:rPr>
              <a:t>Descrivete le caratteristiche di questa formazione: qualifiche, opzioni della formazione, ecc …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QUALIFICA| EQF 7 | CITTA’</a:t>
            </a:r>
          </a:p>
          <a:p>
            <a:r>
              <a:rPr lang="it-IT" sz="1100" dirty="0">
                <a:solidFill>
                  <a:srgbClr val="404040"/>
                </a:solidFill>
                <a:cs typeface="Calibri"/>
              </a:rPr>
              <a:t>Descrivete le caratteristiche di questa formazione: qualifiche, opzioni della formazione, ecc …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66259" y="4896305"/>
            <a:ext cx="1496309" cy="346764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6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ESPERIENZA</a:t>
            </a:r>
          </a:p>
        </p:txBody>
      </p:sp>
      <p:cxnSp>
        <p:nvCxnSpPr>
          <p:cNvPr id="13" name="Straight Connector 144"/>
          <p:cNvCxnSpPr>
            <a:stCxn id="12" idx="3"/>
          </p:cNvCxnSpPr>
          <p:nvPr/>
        </p:nvCxnSpPr>
        <p:spPr>
          <a:xfrm>
            <a:off x="5362568" y="5069687"/>
            <a:ext cx="2200284" cy="25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89"/>
          <p:cNvSpPr txBox="1"/>
          <p:nvPr/>
        </p:nvSpPr>
        <p:spPr>
          <a:xfrm>
            <a:off x="3732275" y="5385291"/>
            <a:ext cx="3830576" cy="339544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1" name="Rounded Rectangle 76"/>
          <p:cNvSpPr/>
          <p:nvPr/>
        </p:nvSpPr>
        <p:spPr>
          <a:xfrm>
            <a:off x="471291" y="6785000"/>
            <a:ext cx="2689013" cy="298015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CONOSCENZE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03228" y="7230064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Foglio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Excel</a:t>
            </a:r>
          </a:p>
          <a:p>
            <a:pPr>
              <a:spcAft>
                <a:spcPts val="544"/>
              </a:spcAft>
            </a:pP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Trattamento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testi</a:t>
            </a:r>
            <a:endParaRPr lang="fr-FR" sz="1100" dirty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HTML, ASP, C++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</p:txBody>
      </p:sp>
      <p:grpSp>
        <p:nvGrpSpPr>
          <p:cNvPr id="23" name="Group 81"/>
          <p:cNvGrpSpPr/>
          <p:nvPr/>
        </p:nvGrpSpPr>
        <p:grpSpPr>
          <a:xfrm>
            <a:off x="1825927" y="730826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4" name="Rectangle 2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101"/>
          <p:cNvGrpSpPr/>
          <p:nvPr/>
        </p:nvGrpSpPr>
        <p:grpSpPr>
          <a:xfrm>
            <a:off x="1825927" y="754781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7" name="Rectangle 2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104"/>
          <p:cNvGrpSpPr/>
          <p:nvPr/>
        </p:nvGrpSpPr>
        <p:grpSpPr>
          <a:xfrm>
            <a:off x="1825927" y="778735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0" name="Rectangle 2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107"/>
          <p:cNvGrpSpPr/>
          <p:nvPr/>
        </p:nvGrpSpPr>
        <p:grpSpPr>
          <a:xfrm>
            <a:off x="1825927" y="802690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3" name="Rectangle 3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110"/>
          <p:cNvGrpSpPr/>
          <p:nvPr/>
        </p:nvGrpSpPr>
        <p:grpSpPr>
          <a:xfrm>
            <a:off x="1825927" y="826645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6" name="Rectangle 3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sp>
        <p:nvSpPr>
          <p:cNvPr id="38" name="Rounded Rectangle 114"/>
          <p:cNvSpPr/>
          <p:nvPr/>
        </p:nvSpPr>
        <p:spPr>
          <a:xfrm>
            <a:off x="471291" y="8562781"/>
            <a:ext cx="2689013" cy="298015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PERSONALITA’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03228" y="9012075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Inglese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: A1</a:t>
            </a:r>
          </a:p>
          <a:p>
            <a:pPr>
              <a:spcAft>
                <a:spcPts val="544"/>
              </a:spcAft>
            </a:pP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Tedesco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: B1</a:t>
            </a:r>
          </a:p>
          <a:p>
            <a:pPr>
              <a:spcAft>
                <a:spcPts val="544"/>
              </a:spcAft>
            </a:pP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Francese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: C1</a:t>
            </a:r>
          </a:p>
          <a:p>
            <a:pPr>
              <a:spcAft>
                <a:spcPts val="544"/>
              </a:spcAft>
            </a:pP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Spagnolo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: C2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Italiano : C2</a:t>
            </a:r>
          </a:p>
        </p:txBody>
      </p:sp>
      <p:grpSp>
        <p:nvGrpSpPr>
          <p:cNvPr id="40" name="Group 117"/>
          <p:cNvGrpSpPr/>
          <p:nvPr/>
        </p:nvGrpSpPr>
        <p:grpSpPr>
          <a:xfrm>
            <a:off x="1825927" y="9090271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1" name="Rectangle 4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Group 120"/>
          <p:cNvGrpSpPr/>
          <p:nvPr/>
        </p:nvGrpSpPr>
        <p:grpSpPr>
          <a:xfrm>
            <a:off x="1825927" y="932982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4" name="Rectangle 4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Group 123"/>
          <p:cNvGrpSpPr/>
          <p:nvPr/>
        </p:nvGrpSpPr>
        <p:grpSpPr>
          <a:xfrm>
            <a:off x="1825927" y="956937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7" name="Rectangle 4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oup 126"/>
          <p:cNvGrpSpPr/>
          <p:nvPr/>
        </p:nvGrpSpPr>
        <p:grpSpPr>
          <a:xfrm>
            <a:off x="1825927" y="980891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0" name="Rectangle 4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oup 129"/>
          <p:cNvGrpSpPr/>
          <p:nvPr/>
        </p:nvGrpSpPr>
        <p:grpSpPr>
          <a:xfrm>
            <a:off x="1825927" y="1004846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3" name="Rectangle 5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Group 23"/>
          <p:cNvGrpSpPr/>
          <p:nvPr/>
        </p:nvGrpSpPr>
        <p:grpSpPr>
          <a:xfrm>
            <a:off x="426043" y="3655613"/>
            <a:ext cx="2659010" cy="2735402"/>
            <a:chOff x="166004" y="6785645"/>
            <a:chExt cx="2411193" cy="2534299"/>
          </a:xfrm>
        </p:grpSpPr>
        <p:pic>
          <p:nvPicPr>
            <p:cNvPr id="56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8811" y="6785645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Rectangle 56"/>
            <p:cNvSpPr/>
            <p:nvPr/>
          </p:nvSpPr>
          <p:spPr>
            <a:xfrm>
              <a:off x="166004" y="7144710"/>
              <a:ext cx="2411193" cy="2423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VIA VITTORIA, 17 00187 ROMA</a:t>
              </a:r>
            </a:p>
          </p:txBody>
        </p:sp>
        <p:pic>
          <p:nvPicPr>
            <p:cNvPr id="58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786" y="7701278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Rectangle 58"/>
            <p:cNvSpPr/>
            <p:nvPr/>
          </p:nvSpPr>
          <p:spPr>
            <a:xfrm>
              <a:off x="166004" y="8088138"/>
              <a:ext cx="2411193" cy="2423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06 529658660</a:t>
              </a:r>
            </a:p>
          </p:txBody>
        </p:sp>
        <p:pic>
          <p:nvPicPr>
            <p:cNvPr id="60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744" y="8560580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Rectangle 60"/>
            <p:cNvSpPr/>
            <p:nvPr/>
          </p:nvSpPr>
          <p:spPr>
            <a:xfrm>
              <a:off x="166004" y="9073723"/>
              <a:ext cx="241119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64" name="Прямоугольный треугольник 15"/>
          <p:cNvSpPr/>
          <p:nvPr/>
        </p:nvSpPr>
        <p:spPr>
          <a:xfrm flipV="1">
            <a:off x="0" y="10220"/>
            <a:ext cx="7562850" cy="1800200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5" name="Прямоугольник 47"/>
          <p:cNvSpPr/>
          <p:nvPr/>
        </p:nvSpPr>
        <p:spPr>
          <a:xfrm>
            <a:off x="-603448" y="-2182"/>
            <a:ext cx="69127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Mario </a:t>
            </a:r>
            <a:r>
              <a:rPr lang="en-US" sz="5400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Gardini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26043" y="696819"/>
            <a:ext cx="3590969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000" b="1" spc="327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Titolo</a:t>
            </a:r>
            <a:r>
              <a:rPr lang="en-PH" sz="20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PH" sz="2000" b="1" spc="327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della</a:t>
            </a:r>
            <a:r>
              <a:rPr lang="en-PH" sz="20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PH" sz="2000" b="1" spc="327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posizione</a:t>
            </a:r>
            <a:endParaRPr lang="en-PH" sz="2000" b="1" spc="327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96186" y="1810420"/>
            <a:ext cx="2259481" cy="1615851"/>
          </a:xfrm>
          <a:prstGeom prst="rect">
            <a:avLst/>
          </a:prstGeom>
          <a:pattFill prst="horzBrick">
            <a:fgClr>
              <a:srgbClr val="604A7B"/>
            </a:fgClr>
            <a:bgClr>
              <a:prstClr val="white"/>
            </a:bgClr>
          </a:patt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Text Box 5"/>
          <p:cNvSpPr txBox="1">
            <a:spLocks noChangeArrowheads="1"/>
          </p:cNvSpPr>
          <p:nvPr/>
        </p:nvSpPr>
        <p:spPr bwMode="auto">
          <a:xfrm>
            <a:off x="3856086" y="1119957"/>
            <a:ext cx="3544887" cy="69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sz="1100" dirty="0"/>
              <a:t>Descrivete brevemente il vostro percorso professionale, le vostre competenze chiave per la posizione ed i vostri obiettivi di carriera. Questa è in realtà un'introduzione alla vostra lettera di presentazione.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733095" y="8720227"/>
            <a:ext cx="2284182" cy="346764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6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COMUNICAZIONE</a:t>
            </a:r>
          </a:p>
        </p:txBody>
      </p:sp>
      <p:sp>
        <p:nvSpPr>
          <p:cNvPr id="63" name="Text Box 189"/>
          <p:cNvSpPr txBox="1"/>
          <p:nvPr/>
        </p:nvSpPr>
        <p:spPr>
          <a:xfrm>
            <a:off x="3741597" y="9096409"/>
            <a:ext cx="3720748" cy="74060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Eccellente contatto con la clientela acquisita nel corso della mia esperienza di commerciale.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69" name="Straight Connector 19"/>
          <p:cNvCxnSpPr/>
          <p:nvPr/>
        </p:nvCxnSpPr>
        <p:spPr>
          <a:xfrm>
            <a:off x="5876017" y="8892184"/>
            <a:ext cx="16868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 Box 189"/>
          <p:cNvSpPr txBox="1"/>
          <p:nvPr/>
        </p:nvSpPr>
        <p:spPr>
          <a:xfrm>
            <a:off x="3721090" y="10142345"/>
            <a:ext cx="3720748" cy="74060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Buona capacità di management e gestione del team acquisita come Manager presso XYZ. Gestione di 15 persone.</a:t>
            </a:r>
          </a:p>
          <a:p>
            <a:pPr>
              <a:lnSpc>
                <a:spcPts val="1307"/>
              </a:lnSpc>
              <a:spcAft>
                <a:spcPts val="544"/>
              </a:spcAft>
              <a:defRPr/>
            </a:pPr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721090" y="9797330"/>
            <a:ext cx="4309855" cy="346764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6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GESTIONE &amp; ORGANIZZAZIONE</a:t>
            </a:r>
          </a:p>
        </p:txBody>
      </p:sp>
    </p:spTree>
    <p:extLst>
      <p:ext uri="{BB962C8B-B14F-4D97-AF65-F5344CB8AC3E}">
        <p14:creationId xmlns:p14="http://schemas.microsoft.com/office/powerpoint/2010/main" val="3314401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338</Words>
  <Application>Microsoft Macintosh PowerPoint</Application>
  <PresentationFormat>Personnalisé</PresentationFormat>
  <Paragraphs>45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10</cp:revision>
  <dcterms:created xsi:type="dcterms:W3CDTF">2015-07-03T12:55:42Z</dcterms:created>
  <dcterms:modified xsi:type="dcterms:W3CDTF">2020-10-01T22:10:53Z</dcterms:modified>
</cp:coreProperties>
</file>