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80"/>
    <p:restoredTop sz="94674"/>
  </p:normalViewPr>
  <p:slideViewPr>
    <p:cSldViewPr snapToGrid="0" snapToObjects="1">
      <p:cViewPr>
        <p:scale>
          <a:sx n="90" d="100"/>
          <a:sy n="90" d="100"/>
        </p:scale>
        <p:origin x="-1326" y="298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43E806-806F-B445-AB9B-408A309C2568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0A75B-B45A-BB44-9C97-FE9888B19DD9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21156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pPr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xmlns="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67309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1726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43607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73848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42779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98155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62585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5353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02933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20307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63DD9-4C2D-1942-B3F6-BB1310D5A267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3F91-4B0A-EE4F-A7E6-B179A466EA7A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15831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63DD9-4C2D-1942-B3F6-BB1310D5A267}" type="datetimeFigureOut">
              <a:rPr lang="fr-FR" smtClean="0"/>
              <a:pPr/>
              <a:t>03/12/2016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C3F91-4B0A-EE4F-A7E6-B179A466EA7A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16632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6.png"/><Relationship Id="rId18" Type="http://schemas.microsoft.com/office/2007/relationships/hdphoto" Target="../media/hdphoto8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microsoft.com/office/2007/relationships/hdphoto" Target="../media/hdphoto5.wdp"/><Relationship Id="rId1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6" Type="http://schemas.microsoft.com/office/2007/relationships/hdphoto" Target="../media/hdphoto7.wdp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4.png"/><Relationship Id="rId14" Type="http://schemas.microsoft.com/office/2007/relationships/hdphoto" Target="../media/hdphoto6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7614453" cy="271354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16" name="Rectangle 15"/>
          <p:cNvSpPr/>
          <p:nvPr/>
        </p:nvSpPr>
        <p:spPr>
          <a:xfrm>
            <a:off x="0" y="9957731"/>
            <a:ext cx="7562850" cy="73090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grpSp>
        <p:nvGrpSpPr>
          <p:cNvPr id="4" name="Group 3"/>
          <p:cNvGrpSpPr/>
          <p:nvPr/>
        </p:nvGrpSpPr>
        <p:grpSpPr>
          <a:xfrm>
            <a:off x="246863" y="10074009"/>
            <a:ext cx="7069125" cy="498351"/>
            <a:chOff x="187809" y="2642164"/>
            <a:chExt cx="6410290" cy="461713"/>
          </a:xfrm>
        </p:grpSpPr>
        <p:pic>
          <p:nvPicPr>
            <p:cNvPr id="164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809" y="2720231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5" name="Rectangle 164"/>
            <p:cNvSpPr/>
            <p:nvPr/>
          </p:nvSpPr>
          <p:spPr>
            <a:xfrm>
              <a:off x="499379" y="2796076"/>
              <a:ext cx="2624820" cy="15683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en-PH" sz="1100" dirty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VIA VITTORIA, 17 00187 ROMA</a:t>
              </a:r>
              <a:endPara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66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 xmlns="">
                    <a14:imgLayer r:embed="rId6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7677" y="2715719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7" name="Rectangle 166"/>
            <p:cNvSpPr/>
            <p:nvPr/>
          </p:nvSpPr>
          <p:spPr>
            <a:xfrm>
              <a:off x="3551805" y="2749911"/>
              <a:ext cx="1165208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06 529658660</a:t>
              </a:r>
            </a:p>
          </p:txBody>
        </p:sp>
        <p:pic>
          <p:nvPicPr>
            <p:cNvPr id="168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 xmlns="">
                    <a14:imgLayer r:embed="rId8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0758" y="2642164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9" name="Rectangle 168"/>
            <p:cNvSpPr/>
            <p:nvPr/>
          </p:nvSpPr>
          <p:spPr>
            <a:xfrm>
              <a:off x="5428586" y="2749910"/>
              <a:ext cx="116951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100" name="Rectangle 99"/>
          <p:cNvSpPr/>
          <p:nvPr/>
        </p:nvSpPr>
        <p:spPr>
          <a:xfrm>
            <a:off x="3796691" y="2928165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99" name="Rectangle 98"/>
          <p:cNvSpPr/>
          <p:nvPr/>
        </p:nvSpPr>
        <p:spPr>
          <a:xfrm>
            <a:off x="3757881" y="6263369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98" name="Rectangle 97"/>
          <p:cNvSpPr/>
          <p:nvPr/>
        </p:nvSpPr>
        <p:spPr>
          <a:xfrm>
            <a:off x="3757881" y="8493730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97" name="Rectangle 96"/>
          <p:cNvSpPr/>
          <p:nvPr/>
        </p:nvSpPr>
        <p:spPr>
          <a:xfrm>
            <a:off x="132051" y="8493730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95" name="Rectangle 94"/>
          <p:cNvSpPr/>
          <p:nvPr/>
        </p:nvSpPr>
        <p:spPr>
          <a:xfrm>
            <a:off x="132051" y="6249833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15" name="Rectangle 14"/>
          <p:cNvSpPr/>
          <p:nvPr/>
        </p:nvSpPr>
        <p:spPr>
          <a:xfrm>
            <a:off x="132051" y="2928165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77" name="Rectangle 76"/>
          <p:cNvSpPr/>
          <p:nvPr/>
        </p:nvSpPr>
        <p:spPr>
          <a:xfrm>
            <a:off x="2268855" y="1473381"/>
            <a:ext cx="3025140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b="1" spc="327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Titolo</a:t>
            </a:r>
            <a:r>
              <a:rPr lang="en-PH" sz="1300" b="1" spc="327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PH" sz="1300" b="1" spc="327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della</a:t>
            </a:r>
            <a:r>
              <a:rPr lang="en-PH" sz="1300" b="1" spc="327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PH" sz="1300" b="1" spc="327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posizione</a:t>
            </a:r>
            <a:endParaRPr lang="en-PH" sz="1300" b="1" spc="327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761974" y="1939308"/>
            <a:ext cx="6265114" cy="56746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15000"/>
              </a:lnSpc>
              <a:spcAft>
                <a:spcPts val="1089"/>
              </a:spcAft>
            </a:pPr>
            <a:r>
              <a:rPr lang="it-IT" sz="1100" dirty="0" smtClean="0">
                <a:solidFill>
                  <a:srgbClr val="FFFFFF"/>
                </a:solidFill>
                <a:latin typeface="Arial"/>
                <a:cs typeface="Arial"/>
              </a:rPr>
              <a:t>Descrivete brevemente il vostro percorso professionale, le vostre competenze chiave per la posizione ed i vostri obiettivi di carriera. Questa è in realtà un'introduzione alla vostra lettera di presentazione.</a:t>
            </a:r>
          </a:p>
        </p:txBody>
      </p:sp>
      <p:sp>
        <p:nvSpPr>
          <p:cNvPr id="78" name="Rectangle 77"/>
          <p:cNvSpPr/>
          <p:nvPr/>
        </p:nvSpPr>
        <p:spPr>
          <a:xfrm>
            <a:off x="670099" y="2934714"/>
            <a:ext cx="1666227" cy="362152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7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FORMAZIONE</a:t>
            </a:r>
            <a:endParaRPr lang="en-PH" sz="17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0" name="Picture 6" descr="C:\Users\ikkinallego\Downloads\black268.png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10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7112" y="2928165"/>
            <a:ext cx="385318" cy="37713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Rectangle 90"/>
          <p:cNvSpPr/>
          <p:nvPr/>
        </p:nvSpPr>
        <p:spPr>
          <a:xfrm>
            <a:off x="132051" y="3448172"/>
            <a:ext cx="3397279" cy="2131868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QUALIFICA| EQF 7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CITTA’</a:t>
            </a:r>
            <a:endParaRPr lang="fr-FR" sz="1100" b="1" dirty="0">
              <a:solidFill>
                <a:srgbClr val="000000"/>
              </a:solidFill>
              <a:cs typeface="Calibri"/>
            </a:endParaRPr>
          </a:p>
          <a:p>
            <a:r>
              <a:rPr lang="it-IT" sz="1100" dirty="0" smtClean="0">
                <a:solidFill>
                  <a:srgbClr val="404040"/>
                </a:solidFill>
                <a:cs typeface="Calibri"/>
              </a:rPr>
              <a:t>Descrivete le caratteristiche di questa formazione: qualifiche, opzioni della formazione, ecc …</a:t>
            </a:r>
          </a:p>
          <a:p>
            <a:endParaRPr lang="fr-FR" sz="1100" dirty="0" smtClean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it-IT" sz="1100" dirty="0" smtClean="0">
                <a:solidFill>
                  <a:srgbClr val="404040"/>
                </a:solidFill>
                <a:cs typeface="Calibri"/>
              </a:rPr>
              <a:t>Descrivete le caratteristiche di questa formazione: qualifiche, opzioni della formazione, ecc …</a:t>
            </a:r>
          </a:p>
          <a:p>
            <a:endParaRPr lang="fr-FR" sz="1100" dirty="0" smtClean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it-IT" sz="1100" dirty="0" smtClean="0">
                <a:solidFill>
                  <a:srgbClr val="404040"/>
                </a:solidFill>
                <a:cs typeface="Calibri"/>
              </a:rPr>
              <a:t>Descrivete le caratteristiche di questa formazione: qualifiche, opzioni della formazione, ecc …</a:t>
            </a:r>
          </a:p>
          <a:p>
            <a:endParaRPr lang="fr-FR" sz="1100" dirty="0" smtClean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4192647" y="2934714"/>
            <a:ext cx="1595695" cy="362152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7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ESPERIENZA</a:t>
            </a:r>
            <a:endParaRPr lang="en-PH" sz="17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" name="Picture 3" descr="C:\Users\ikkinallego\Downloads\boc.pn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12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8622" y="2950007"/>
            <a:ext cx="334025" cy="32692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" name="Text Box 189"/>
          <p:cNvSpPr txBox="1"/>
          <p:nvPr/>
        </p:nvSpPr>
        <p:spPr>
          <a:xfrm>
            <a:off x="3644061" y="3442016"/>
            <a:ext cx="3824254" cy="227924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i="1" dirty="0" smtClean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</a:t>
            </a:r>
            <a:r>
              <a:rPr lang="fr-FR" sz="11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POSIZIONE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 smtClean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 smtClean="0">
                <a:cs typeface="Calibri"/>
              </a:rPr>
              <a:t>2000 – 2003 </a:t>
            </a:r>
            <a:r>
              <a:rPr lang="fr-FR" sz="1100" b="1" i="1" dirty="0" smtClean="0">
                <a:cs typeface="Calibri"/>
              </a:rPr>
              <a:t>| </a:t>
            </a:r>
            <a:r>
              <a:rPr lang="fr-FR" sz="11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POSIZIONE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 smtClean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 smtClean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 smtClean="0">
                <a:cs typeface="Calibri"/>
              </a:rPr>
              <a:t>2000 – 2003 </a:t>
            </a:r>
            <a:r>
              <a:rPr lang="fr-FR" sz="1100" b="1" i="1" dirty="0" smtClean="0">
                <a:cs typeface="Calibri"/>
              </a:rPr>
              <a:t>| </a:t>
            </a:r>
            <a:r>
              <a:rPr lang="fr-FR" sz="11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POSIZIONE</a:t>
            </a:r>
            <a:r>
              <a:rPr lang="fr-FR" sz="1100" b="1" dirty="0" smtClean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 smtClean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  <a:endParaRPr lang="it-IT" sz="1100" dirty="0" smtClean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70098" y="6235709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INFORMATICA</a:t>
            </a:r>
            <a:endParaRPr lang="en-PH" sz="17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0" name="Picture 2" descr="C:\Users\ikkinallego\Downloads\three115.png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1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0123" y="6285322"/>
            <a:ext cx="319295" cy="3125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" name="Rectangle 110"/>
          <p:cNvSpPr/>
          <p:nvPr/>
        </p:nvSpPr>
        <p:spPr>
          <a:xfrm>
            <a:off x="207112" y="6832621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 err="1" smtClean="0">
                <a:latin typeface="Arial"/>
                <a:ea typeface="Calibri"/>
                <a:cs typeface="Times New Roman"/>
              </a:rPr>
              <a:t>Trattamento</a:t>
            </a:r>
            <a:r>
              <a:rPr lang="fr-FR" sz="1100" b="1" dirty="0" smtClean="0">
                <a:latin typeface="Arial"/>
                <a:ea typeface="Calibri"/>
                <a:cs typeface="Times New Roman"/>
              </a:rPr>
              <a:t> </a:t>
            </a:r>
            <a:r>
              <a:rPr lang="fr-FR" sz="1100" b="1" dirty="0" err="1" smtClean="0">
                <a:latin typeface="Arial"/>
                <a:ea typeface="Calibri"/>
                <a:cs typeface="Times New Roman"/>
              </a:rPr>
              <a:t>testi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b="1" dirty="0" err="1" smtClean="0">
                <a:latin typeface="Arial"/>
                <a:ea typeface="Calibri"/>
                <a:cs typeface="Times New Roman"/>
              </a:rPr>
              <a:t>Foglio</a:t>
            </a:r>
            <a:r>
              <a:rPr lang="fr-FR" sz="1100" b="1" dirty="0" smtClean="0">
                <a:latin typeface="Arial"/>
                <a:ea typeface="Calibri"/>
                <a:cs typeface="Times New Roman"/>
              </a:rPr>
              <a:t> Excel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b="1" dirty="0" smtClean="0">
                <a:latin typeface="Arial"/>
                <a:ea typeface="Calibri"/>
                <a:cs typeface="Times New Roman"/>
              </a:rPr>
              <a:t>HTML, ASP, C++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b="1" dirty="0" smtClean="0">
                <a:latin typeface="Arial"/>
                <a:ea typeface="Calibri"/>
                <a:cs typeface="Times New Roman"/>
              </a:rPr>
              <a:t>Dreamweaver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b="1" dirty="0" smtClean="0">
                <a:latin typeface="Arial"/>
                <a:ea typeface="Calibri"/>
                <a:cs typeface="Times New Roman"/>
              </a:rPr>
              <a:t>PHP / SQL</a:t>
            </a:r>
            <a:endParaRPr lang="fr-FR" sz="1100" b="1" dirty="0">
              <a:latin typeface="Arial"/>
              <a:ea typeface="Calibri"/>
              <a:cs typeface="Times New Roman"/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1729812" y="6910817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3" name="Rectangle 11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1729812" y="7144274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6" name="Rectangle 11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1729812" y="7377732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9" name="Rectangle 11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729812" y="7611189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2" name="Rectangle 12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1729812" y="7844648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5" name="Rectangle 12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4192646" y="6264285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LINGUE</a:t>
            </a:r>
            <a:endParaRPr lang="en-PH" sz="17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0" name="Picture 2" descr="C:\Users\ikkinallego\Downloads\three115.png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1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4894" y="6285322"/>
            <a:ext cx="319295" cy="3125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1" name="Rectangle 130"/>
          <p:cNvSpPr/>
          <p:nvPr/>
        </p:nvSpPr>
        <p:spPr>
          <a:xfrm>
            <a:off x="3796691" y="6832621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 err="1" smtClean="0">
                <a:latin typeface="Arial"/>
                <a:ea typeface="Calibri"/>
                <a:cs typeface="Times New Roman"/>
              </a:rPr>
              <a:t>Inglese</a:t>
            </a:r>
            <a:r>
              <a:rPr lang="fr-FR" sz="1100" b="1" dirty="0" smtClean="0">
                <a:latin typeface="Arial"/>
                <a:ea typeface="Calibri"/>
                <a:cs typeface="Times New Roman"/>
              </a:rPr>
              <a:t> A1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b="1" dirty="0" err="1" smtClean="0">
                <a:latin typeface="Arial"/>
                <a:ea typeface="Calibri"/>
                <a:cs typeface="Times New Roman"/>
              </a:rPr>
              <a:t>Tedesco</a:t>
            </a:r>
            <a:r>
              <a:rPr lang="fr-FR" sz="1100" b="1" dirty="0" smtClean="0">
                <a:latin typeface="Arial"/>
                <a:ea typeface="Calibri"/>
                <a:cs typeface="Times New Roman"/>
              </a:rPr>
              <a:t> A2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b="1" dirty="0" err="1" smtClean="0">
                <a:latin typeface="Arial"/>
                <a:ea typeface="Calibri"/>
                <a:cs typeface="Times New Roman"/>
              </a:rPr>
              <a:t>Spagnolo</a:t>
            </a:r>
            <a:r>
              <a:rPr lang="fr-FR" sz="1100" b="1" dirty="0" smtClean="0">
                <a:latin typeface="Arial"/>
                <a:ea typeface="Calibri"/>
                <a:cs typeface="Times New Roman"/>
              </a:rPr>
              <a:t> B1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b="1" dirty="0" err="1" smtClean="0">
                <a:latin typeface="Arial"/>
                <a:ea typeface="Calibri"/>
                <a:cs typeface="Times New Roman"/>
              </a:rPr>
              <a:t>Portoghese</a:t>
            </a:r>
            <a:r>
              <a:rPr lang="fr-FR" sz="1100" b="1" dirty="0" smtClean="0">
                <a:latin typeface="Arial"/>
                <a:ea typeface="Calibri"/>
                <a:cs typeface="Times New Roman"/>
              </a:rPr>
              <a:t> B2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b="1" dirty="0" smtClean="0">
                <a:latin typeface="Arial"/>
                <a:ea typeface="Calibri"/>
                <a:cs typeface="Times New Roman"/>
              </a:rPr>
              <a:t>Italiano </a:t>
            </a:r>
            <a:r>
              <a:rPr lang="fr-FR" sz="1100" b="1" dirty="0" smtClean="0">
                <a:latin typeface="Arial"/>
                <a:ea typeface="Calibri"/>
                <a:cs typeface="Times New Roman"/>
              </a:rPr>
              <a:t>C1</a:t>
            </a:r>
            <a:endParaRPr lang="fr-FR" sz="1100" b="1" dirty="0">
              <a:latin typeface="Arial"/>
              <a:ea typeface="Calibri"/>
              <a:cs typeface="Times New Roman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670098" y="8499586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GESTIONE </a:t>
            </a:r>
            <a:r>
              <a:rPr lang="en-PH" sz="17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&amp; </a:t>
            </a:r>
            <a:r>
              <a:rPr lang="en-PH" sz="17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ORG</a:t>
            </a:r>
            <a:endParaRPr lang="en-PH" sz="17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1" name="Picture 2" descr="C:\Users\ikkinallego\Downloads\award52.png"/>
          <p:cNvPicPr>
            <a:picLocks noChangeAspect="1" noChangeArrowheads="1"/>
          </p:cNvPicPr>
          <p:nvPr/>
        </p:nvPicPr>
        <p:blipFill>
          <a:blip r:embed="rId1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16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3618" y="8509886"/>
            <a:ext cx="352306" cy="3448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2" name="Text Box 189"/>
          <p:cNvSpPr txBox="1"/>
          <p:nvPr/>
        </p:nvSpPr>
        <p:spPr>
          <a:xfrm>
            <a:off x="115533" y="9010151"/>
            <a:ext cx="3528528" cy="68596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it-IT" sz="11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Buona capacità di management e gestione del team acquisita come Manager presso XYZ. Gestione di 15 persone.</a:t>
            </a:r>
          </a:p>
        </p:txBody>
      </p:sp>
      <p:sp>
        <p:nvSpPr>
          <p:cNvPr id="154" name="Rectangle 153"/>
          <p:cNvSpPr/>
          <p:nvPr/>
        </p:nvSpPr>
        <p:spPr>
          <a:xfrm>
            <a:off x="4192646" y="8483430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COMUNICAZIONE</a:t>
            </a:r>
            <a:endParaRPr lang="en-PH" sz="17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9" name="Text Box 189"/>
          <p:cNvSpPr txBox="1"/>
          <p:nvPr/>
        </p:nvSpPr>
        <p:spPr>
          <a:xfrm>
            <a:off x="3757881" y="9010152"/>
            <a:ext cx="3528528" cy="75486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it-IT" sz="11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Eccellente contatto con la clientela acquisita nel corso della mia esperienza di commerciale.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1254139"/>
            <a:ext cx="7614453" cy="33853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Mario</a:t>
            </a:r>
            <a:r>
              <a:rPr lang="en-PH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GARDINI</a:t>
            </a:r>
            <a:endParaRPr lang="en-PH" sz="3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5462059" y="6910817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7" name="Rectangle 10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5462059" y="7144274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53" name="Rectangle 15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5462059" y="7377732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61" name="Rectangle 16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5462059" y="7611189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70" name="Rectangle 16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5462059" y="7844648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73" name="Rectangle 17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pic>
        <p:nvPicPr>
          <p:cNvPr id="3074" name="Picture 2" descr="C:\Users\ikkinallego\Downloads\talk13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 xmlns="">
                  <a14:imgLayer r:embed="rId18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85304" y="8513743"/>
            <a:ext cx="358885" cy="3512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882878" y="162779"/>
            <a:ext cx="1848697" cy="1091359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 smtClean="0"/>
              <a:t>VOSTRA FOTO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xmlns="" val="6008224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297</Words>
  <Application>Microsoft Office PowerPoint</Application>
  <PresentationFormat>Personalizzato</PresentationFormat>
  <Paragraphs>42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Thème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Mariaconcetta Sampugnaro</cp:lastModifiedBy>
  <cp:revision>14</cp:revision>
  <dcterms:created xsi:type="dcterms:W3CDTF">2015-07-01T20:23:14Z</dcterms:created>
  <dcterms:modified xsi:type="dcterms:W3CDTF">2016-12-03T16:17:35Z</dcterms:modified>
</cp:coreProperties>
</file>