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0"/>
    <p:restoredTop sz="94674"/>
  </p:normalViewPr>
  <p:slideViewPr>
    <p:cSldViewPr snapToGrid="0" snapToObjects="1">
      <p:cViewPr>
        <p:scale>
          <a:sx n="90" d="100"/>
          <a:sy n="90" d="100"/>
        </p:scale>
        <p:origin x="-1326" y="298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3E806-806F-B445-AB9B-408A309C2568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0A75B-B45A-BB44-9C97-FE9888B19DD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2115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730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172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4360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7384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4277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815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6258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353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0293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030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583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3DD9-4C2D-1942-B3F6-BB1310D5A26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3F91-4B0A-EE4F-A7E6-B179A466EA7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1663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614453" cy="27135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0" y="9957731"/>
            <a:ext cx="7562850" cy="73090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grpSp>
        <p:nvGrpSpPr>
          <p:cNvPr id="4" name="Group 3"/>
          <p:cNvGrpSpPr/>
          <p:nvPr/>
        </p:nvGrpSpPr>
        <p:grpSpPr>
          <a:xfrm>
            <a:off x="246863" y="10074009"/>
            <a:ext cx="7069125" cy="498351"/>
            <a:chOff x="187809" y="2642164"/>
            <a:chExt cx="6410290" cy="461713"/>
          </a:xfrm>
        </p:grpSpPr>
        <p:pic>
          <p:nvPicPr>
            <p:cNvPr id="164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5" name="Rectangle 164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PH" sz="11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VIA VITTORIA, 17 00187 ROMA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6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677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7" name="Rectangle 166"/>
            <p:cNvSpPr/>
            <p:nvPr/>
          </p:nvSpPr>
          <p:spPr>
            <a:xfrm>
              <a:off x="3551805" y="2749911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06 529658660</a:t>
              </a:r>
            </a:p>
          </p:txBody>
        </p:sp>
        <p:pic>
          <p:nvPicPr>
            <p:cNvPr id="168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9" name="Rectangle 168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796691" y="292816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9" name="Rectangle 98"/>
          <p:cNvSpPr/>
          <p:nvPr/>
        </p:nvSpPr>
        <p:spPr>
          <a:xfrm>
            <a:off x="3757881" y="6263369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8" name="Rectangle 97"/>
          <p:cNvSpPr/>
          <p:nvPr/>
        </p:nvSpPr>
        <p:spPr>
          <a:xfrm>
            <a:off x="3757881" y="8493730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7" name="Rectangle 96"/>
          <p:cNvSpPr/>
          <p:nvPr/>
        </p:nvSpPr>
        <p:spPr>
          <a:xfrm>
            <a:off x="132051" y="8493730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5" name="Rectangle 94"/>
          <p:cNvSpPr/>
          <p:nvPr/>
        </p:nvSpPr>
        <p:spPr>
          <a:xfrm>
            <a:off x="132051" y="6249833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5" name="Rectangle 14"/>
          <p:cNvSpPr/>
          <p:nvPr/>
        </p:nvSpPr>
        <p:spPr>
          <a:xfrm>
            <a:off x="132051" y="292816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7" name="Rectangle 76"/>
          <p:cNvSpPr/>
          <p:nvPr/>
        </p:nvSpPr>
        <p:spPr>
          <a:xfrm>
            <a:off x="2268855" y="147338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Titolo</a:t>
            </a:r>
            <a:r>
              <a:rPr lang="en-PH" sz="1300" b="1" spc="327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300" b="1" spc="327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della</a:t>
            </a:r>
            <a:r>
              <a:rPr lang="en-PH" sz="1300" b="1" spc="327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300" b="1" spc="327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posizione</a:t>
            </a:r>
            <a:endParaRPr lang="en-PH" sz="13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61974" y="1939308"/>
            <a:ext cx="6265114" cy="5674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15000"/>
              </a:lnSpc>
              <a:spcAft>
                <a:spcPts val="1089"/>
              </a:spcAft>
            </a:pPr>
            <a:r>
              <a:rPr lang="it-IT" sz="1100" dirty="0" smtClean="0">
                <a:solidFill>
                  <a:srgbClr val="FFFFFF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70099" y="2934714"/>
            <a:ext cx="1666227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FORMAZIONE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0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12" y="2928165"/>
            <a:ext cx="385318" cy="3771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/>
        </p:nvSpPr>
        <p:spPr>
          <a:xfrm>
            <a:off x="132051" y="3448172"/>
            <a:ext cx="3397279" cy="213186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QUALIFICA| EQF 7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CITTA’</a:t>
            </a:r>
            <a:endParaRPr lang="fr-FR" sz="1100" b="1" dirty="0">
              <a:solidFill>
                <a:srgbClr val="000000"/>
              </a:solidFill>
              <a:cs typeface="Calibri"/>
            </a:endParaRPr>
          </a:p>
          <a:p>
            <a:r>
              <a:rPr lang="it-IT" sz="1100" dirty="0" smtClean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 smtClean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 smtClean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92647" y="2934714"/>
            <a:ext cx="159569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ESPERIENZA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" name="Picture 3" descr="C:\Users\ikkinallego\Downloads\boc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8622" y="2950007"/>
            <a:ext cx="334025" cy="3269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ext Box 189"/>
          <p:cNvSpPr txBox="1"/>
          <p:nvPr/>
        </p:nvSpPr>
        <p:spPr>
          <a:xfrm>
            <a:off x="3644061" y="3442016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</a:t>
            </a:r>
            <a:r>
              <a:rPr lang="fr-FR" sz="11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POSIZIONE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fr-FR" sz="1100" b="1" i="1" dirty="0" smtClean="0">
                <a:cs typeface="Calibri"/>
              </a:rPr>
              <a:t>| </a:t>
            </a:r>
            <a:r>
              <a:rPr lang="fr-FR" sz="11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POSIZIONE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 smtClean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fr-FR" sz="1100" b="1" i="1" dirty="0" smtClean="0">
                <a:cs typeface="Calibri"/>
              </a:rPr>
              <a:t>| </a:t>
            </a:r>
            <a:r>
              <a:rPr lang="fr-FR" sz="11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POSIZIONE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 smtClean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  <a:endParaRPr lang="it-IT" sz="1100" dirty="0" smtClean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70098" y="6235709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INFORMATICA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123" y="6285322"/>
            <a:ext cx="319295" cy="312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Rectangle 110"/>
          <p:cNvSpPr/>
          <p:nvPr/>
        </p:nvSpPr>
        <p:spPr>
          <a:xfrm>
            <a:off x="207112" y="683262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</a:t>
            </a: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testi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Foglio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Excel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latin typeface="Arial"/>
                <a:ea typeface="Calibri"/>
                <a:cs typeface="Times New Roman"/>
              </a:rPr>
              <a:t>HTML, ASP, C++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latin typeface="Arial"/>
                <a:ea typeface="Calibri"/>
                <a:cs typeface="Times New Roman"/>
              </a:rPr>
              <a:t>Dreamweaver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latin typeface="Arial"/>
                <a:ea typeface="Calibri"/>
                <a:cs typeface="Times New Roman"/>
              </a:rPr>
              <a:t>PHP / SQL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1729812" y="691081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2" y="714427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2" y="7377732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2" y="761118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2" y="784464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4192646" y="6264285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LINGUE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0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894" y="6285322"/>
            <a:ext cx="319295" cy="312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Rectangle 130"/>
          <p:cNvSpPr/>
          <p:nvPr/>
        </p:nvSpPr>
        <p:spPr>
          <a:xfrm>
            <a:off x="3796691" y="683262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Inglese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A1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Tedesco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A2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Spagnolo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B1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Portoghese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B2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latin typeface="Arial"/>
                <a:ea typeface="Calibri"/>
                <a:cs typeface="Times New Roman"/>
              </a:rPr>
              <a:t>Italiano 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C1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70098" y="8499586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GESTIONE </a:t>
            </a:r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1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618" y="8509886"/>
            <a:ext cx="352306" cy="3448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Text Box 189"/>
          <p:cNvSpPr txBox="1"/>
          <p:nvPr/>
        </p:nvSpPr>
        <p:spPr>
          <a:xfrm>
            <a:off x="115533" y="9010151"/>
            <a:ext cx="3528528" cy="68596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Buona capacità di management e gestione del team acquisita come Manager presso XYZ. Gestione di 15 persone.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192646" y="8483430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COMUNICAZIONE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Text Box 189"/>
          <p:cNvSpPr txBox="1"/>
          <p:nvPr/>
        </p:nvSpPr>
        <p:spPr>
          <a:xfrm>
            <a:off x="3757881" y="9010152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Eccellente contatto con la clientela acquisita nel corso della mia esperienza di commerciale.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254139"/>
            <a:ext cx="7614453" cy="3385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Mario</a:t>
            </a:r>
            <a:r>
              <a:rPr lang="en-PH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GARDINI</a:t>
            </a:r>
            <a:endParaRPr lang="en-PH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5462059" y="691081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7" name="Rectangle 10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462059" y="714427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53" name="Rectangle 1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5462059" y="7377732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61" name="Rectangle 16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5462059" y="761118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0" name="Rectangle 16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462059" y="784464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3" name="Rectangle 17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pic>
        <p:nvPicPr>
          <p:cNvPr id="3074" name="Picture 2" descr="C:\Users\ikkinallego\Downloads\talk1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5304" y="8513743"/>
            <a:ext cx="358885" cy="351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82878" y="162779"/>
            <a:ext cx="1848697" cy="109135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smtClean="0"/>
              <a:t>VOSTRA FOTO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6008224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297</Words>
  <Application>Microsoft Office PowerPoint</Application>
  <PresentationFormat>Personalizzato</PresentationFormat>
  <Paragraphs>42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Mariaconcetta Sampugnaro</cp:lastModifiedBy>
  <cp:revision>14</cp:revision>
  <dcterms:created xsi:type="dcterms:W3CDTF">2015-07-01T20:23:14Z</dcterms:created>
  <dcterms:modified xsi:type="dcterms:W3CDTF">2016-12-03T16:17:35Z</dcterms:modified>
</cp:coreProperties>
</file>