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1"/>
    <p:restoredTop sz="94674"/>
  </p:normalViewPr>
  <p:slideViewPr>
    <p:cSldViewPr snapToGrid="0" snapToObjects="1">
      <p:cViewPr>
        <p:scale>
          <a:sx n="125" d="100"/>
          <a:sy n="125" d="100"/>
        </p:scale>
        <p:origin x="-1044" y="-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2291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8257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6786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464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9111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1071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2563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7405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2629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4648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5208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5D9E-0A21-F547-A857-45F9FF6DD3E9}" type="datetimeFigureOut">
              <a:rPr lang="fr-FR" smtClean="0"/>
              <a:pPr/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690B-4EFB-0C4F-AA5C-79DBE040C1C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7212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63272" y="313714"/>
            <a:ext cx="7237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"/>
              </a:rPr>
              <a:t>Mario 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"/>
              </a:rPr>
              <a:t>GARDINI|</a:t>
            </a:r>
            <a:r>
              <a:rPr lang="fr-FR" sz="2800" b="1" dirty="0" err="1" smtClean="0">
                <a:latin typeface="+mj-lt"/>
                <a:cs typeface="Times"/>
              </a:rPr>
              <a:t>Titolo</a:t>
            </a:r>
            <a:r>
              <a:rPr lang="fr-FR" sz="2800" b="1" dirty="0" smtClean="0">
                <a:latin typeface="+mj-lt"/>
                <a:cs typeface="Times"/>
              </a:rPr>
              <a:t> </a:t>
            </a:r>
            <a:r>
              <a:rPr lang="fr-FR" sz="2800" b="1" dirty="0" err="1" smtClean="0">
                <a:latin typeface="+mj-lt"/>
                <a:cs typeface="Times"/>
              </a:rPr>
              <a:t>della</a:t>
            </a:r>
            <a:r>
              <a:rPr lang="fr-FR" sz="2800" b="1" dirty="0" smtClean="0">
                <a:latin typeface="+mj-lt"/>
                <a:cs typeface="Times"/>
              </a:rPr>
              <a:t> </a:t>
            </a:r>
            <a:r>
              <a:rPr lang="fr-FR" sz="2800" b="1" dirty="0" err="1" smtClean="0">
                <a:latin typeface="+mj-lt"/>
                <a:cs typeface="Times"/>
              </a:rPr>
              <a:t>posizione</a:t>
            </a:r>
            <a:r>
              <a:rPr lang="fr-FR" sz="2800" b="1" dirty="0" smtClean="0">
                <a:latin typeface="+mj-lt"/>
                <a:cs typeface="Times"/>
              </a:rPr>
              <a:t> </a:t>
            </a:r>
            <a:r>
              <a:rPr lang="fr-FR" sz="2800" b="1" dirty="0" err="1" smtClean="0">
                <a:latin typeface="+mj-lt"/>
                <a:cs typeface="Times"/>
              </a:rPr>
              <a:t>ricercata</a:t>
            </a:r>
            <a:endParaRPr lang="fr-FR" sz="2800" b="1" dirty="0">
              <a:latin typeface="+mj-lt"/>
              <a:cs typeface="Time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9339" y="1017263"/>
            <a:ext cx="6980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E-mail : cognome.nome@mail.com | Tel :  06 529658660| </a:t>
            </a:r>
            <a:r>
              <a:rPr lang="fr-FR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Indir 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Via Vittoria, 17  00187 Roma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30193089"/>
              </p:ext>
            </p:extLst>
          </p:nvPr>
        </p:nvGraphicFramePr>
        <p:xfrm>
          <a:off x="309339" y="1559885"/>
          <a:ext cx="6807216" cy="7901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101"/>
                <a:gridCol w="3215115"/>
              </a:tblGrid>
              <a:tr h="293272">
                <a:tc gridSpan="2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0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Esperienze</a:t>
                      </a:r>
                      <a:r>
                        <a:rPr lang="fr-FR" sz="1800" b="0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800" b="0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professionali</a:t>
                      </a:r>
                      <a:endParaRPr lang="fr-FR" sz="1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 l </a:t>
                      </a:r>
                      <a:r>
                        <a:rPr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Paese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- </a:t>
                      </a:r>
                      <a:r>
                        <a:rPr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Città</a:t>
                      </a:r>
                      <a:endParaRPr lang="en-US" sz="1200" b="0" i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it-IT" sz="1200" b="0" i="0" kern="1200" dirty="0" smtClean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Non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l </a:t>
                      </a:r>
                      <a:r>
                        <a:rPr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Paese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 </a:t>
                      </a:r>
                      <a:r>
                        <a:rPr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Città</a:t>
                      </a:r>
                      <a:endParaRPr lang="en-US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it-IT" sz="1200" b="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l </a:t>
                      </a:r>
                      <a:r>
                        <a:rPr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Paese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 </a:t>
                      </a:r>
                      <a:r>
                        <a:rPr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Città</a:t>
                      </a:r>
                      <a:endParaRPr lang="en-US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it-IT" sz="1200" b="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Competenze</a:t>
                      </a:r>
                      <a:endParaRPr lang="fr-FR" sz="1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Trattamento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testi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Foglio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calcolo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(Excel) 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strumenti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statistici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HTML, ASP e CC++ :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buono</a:t>
                      </a: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LINGUE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Inglese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Indipendente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B1 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Tedesco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Avanzato</a:t>
                      </a: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C1 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Italiano: </a:t>
                      </a: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Madrelingua</a:t>
                      </a: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GESTIONE ED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ORGANIZZAZIONE</a:t>
                      </a: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it-IT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 capacità di management e gestione del team acquisita come Manager presso XYZ. Gestione di 15 persone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COMUNICAZIONE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it-IT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Eccellente contatto con la clientela acquisita nel corso della mia esperienza di commerciale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endParaRPr lang="fr-FR" sz="1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 | </a:t>
                      </a: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|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- </a:t>
                      </a:r>
                      <a:r>
                        <a:rPr lang="fr-FR" sz="1200" b="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le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caratteristiche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di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questa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qualifiche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opzioni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 | </a:t>
                      </a: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|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- </a:t>
                      </a:r>
                      <a:r>
                        <a:rPr lang="fr-FR" sz="1200" b="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le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caratteristiche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di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questa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qualifiche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opzioni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 | </a:t>
                      </a: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|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- </a:t>
                      </a:r>
                      <a:r>
                        <a:rPr lang="fr-FR" sz="1200" b="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le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caratteristiche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di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questa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qualifiche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opzioni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 smtClean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605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297</Words>
  <Application>Microsoft Office PowerPoint</Application>
  <PresentationFormat>Personalizzato</PresentationFormat>
  <Paragraphs>38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Thème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Mariaconcetta Sampugnaro</cp:lastModifiedBy>
  <cp:revision>18</cp:revision>
  <dcterms:created xsi:type="dcterms:W3CDTF">2015-06-24T14:19:20Z</dcterms:created>
  <dcterms:modified xsi:type="dcterms:W3CDTF">2016-11-30T22:33:52Z</dcterms:modified>
</cp:coreProperties>
</file>