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7562850" cy="10688638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3367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11"/>
    <p:restoredTop sz="94674"/>
  </p:normalViewPr>
  <p:slideViewPr>
    <p:cSldViewPr snapToGrid="0" snapToObjects="1">
      <p:cViewPr>
        <p:scale>
          <a:sx n="125" d="100"/>
          <a:sy n="125" d="100"/>
        </p:scale>
        <p:origin x="-1044" y="-72"/>
      </p:cViewPr>
      <p:guideLst>
        <p:guide orient="horz" pos="3367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214" y="3320407"/>
            <a:ext cx="6428423" cy="2291129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428" y="6056895"/>
            <a:ext cx="5293995" cy="273154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15D9E-0A21-F547-A857-45F9FF6DD3E9}" type="datetimeFigureOut">
              <a:rPr lang="fr-FR" smtClean="0"/>
              <a:pPr/>
              <a:t>30/11/2016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E690B-4EFB-0C4F-AA5C-79DBE040C1CA}" type="slidenum">
              <a:rPr lang="fr-FR" smtClean="0"/>
              <a:pPr/>
              <a:t>‹N›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5229165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15D9E-0A21-F547-A857-45F9FF6DD3E9}" type="datetimeFigureOut">
              <a:rPr lang="fr-FR" smtClean="0"/>
              <a:pPr/>
              <a:t>30/11/2016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E690B-4EFB-0C4F-AA5C-79DBE040C1CA}" type="slidenum">
              <a:rPr lang="fr-FR" smtClean="0"/>
              <a:pPr/>
              <a:t>‹N›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5825769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535084" y="668040"/>
            <a:ext cx="1407530" cy="1421440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12493" y="668040"/>
            <a:ext cx="4096544" cy="1421440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15D9E-0A21-F547-A857-45F9FF6DD3E9}" type="datetimeFigureOut">
              <a:rPr lang="fr-FR" smtClean="0"/>
              <a:pPr/>
              <a:t>30/11/2016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E690B-4EFB-0C4F-AA5C-79DBE040C1CA}" type="slidenum">
              <a:rPr lang="fr-FR" smtClean="0"/>
              <a:pPr/>
              <a:t>‹N›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0678657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15D9E-0A21-F547-A857-45F9FF6DD3E9}" type="datetimeFigureOut">
              <a:rPr lang="fr-FR" smtClean="0"/>
              <a:pPr/>
              <a:t>30/11/2016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E690B-4EFB-0C4F-AA5C-79DBE040C1CA}" type="slidenum">
              <a:rPr lang="fr-FR" smtClean="0"/>
              <a:pPr/>
              <a:t>‹N›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5464222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413" y="6868441"/>
            <a:ext cx="6428423" cy="212288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413" y="4530301"/>
            <a:ext cx="6428423" cy="23381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15D9E-0A21-F547-A857-45F9FF6DD3E9}" type="datetimeFigureOut">
              <a:rPr lang="fr-FR" smtClean="0"/>
              <a:pPr/>
              <a:t>30/11/2016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E690B-4EFB-0C4F-AA5C-79DBE040C1CA}" type="slidenum">
              <a:rPr lang="fr-FR" smtClean="0"/>
              <a:pPr/>
              <a:t>‹N›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8911182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12493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190577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15D9E-0A21-F547-A857-45F9FF6DD3E9}" type="datetimeFigureOut">
              <a:rPr lang="fr-FR" smtClean="0"/>
              <a:pPr/>
              <a:t>30/11/2016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E690B-4EFB-0C4F-AA5C-79DBE040C1CA}" type="slidenum">
              <a:rPr lang="fr-FR" smtClean="0"/>
              <a:pPr/>
              <a:t>‹N›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8107116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392573"/>
            <a:ext cx="3341572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143" y="3389684"/>
            <a:ext cx="3341572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823" y="2392573"/>
            <a:ext cx="3342885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823" y="3389684"/>
            <a:ext cx="3342885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15D9E-0A21-F547-A857-45F9FF6DD3E9}" type="datetimeFigureOut">
              <a:rPr lang="fr-FR" smtClean="0"/>
              <a:pPr/>
              <a:t>30/11/2016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E690B-4EFB-0C4F-AA5C-79DBE040C1CA}" type="slidenum">
              <a:rPr lang="fr-FR" smtClean="0"/>
              <a:pPr/>
              <a:t>‹N›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10256316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15D9E-0A21-F547-A857-45F9FF6DD3E9}" type="datetimeFigureOut">
              <a:rPr lang="fr-FR" smtClean="0"/>
              <a:pPr/>
              <a:t>30/11/2016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E690B-4EFB-0C4F-AA5C-79DBE040C1CA}" type="slidenum">
              <a:rPr lang="fr-FR" smtClean="0"/>
              <a:pPr/>
              <a:t>‹N›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1674054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15D9E-0A21-F547-A857-45F9FF6DD3E9}" type="datetimeFigureOut">
              <a:rPr lang="fr-FR" smtClean="0"/>
              <a:pPr/>
              <a:t>30/11/2016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E690B-4EFB-0C4F-AA5C-79DBE040C1CA}" type="slidenum">
              <a:rPr lang="fr-FR" smtClean="0"/>
              <a:pPr/>
              <a:t>‹N›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9262924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5566"/>
            <a:ext cx="2488126" cy="18111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864" y="425567"/>
            <a:ext cx="4227843" cy="91224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143" y="2236697"/>
            <a:ext cx="2488126" cy="73113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15D9E-0A21-F547-A857-45F9FF6DD3E9}" type="datetimeFigureOut">
              <a:rPr lang="fr-FR" smtClean="0"/>
              <a:pPr/>
              <a:t>30/11/2016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E690B-4EFB-0C4F-AA5C-79DBE040C1CA}" type="slidenum">
              <a:rPr lang="fr-FR" smtClean="0"/>
              <a:pPr/>
              <a:t>‹N›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13464842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372" y="7482047"/>
            <a:ext cx="4537710" cy="88329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482372" y="955049"/>
            <a:ext cx="4537710" cy="641318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372" y="8365344"/>
            <a:ext cx="4537710" cy="12544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15D9E-0A21-F547-A857-45F9FF6DD3E9}" type="datetimeFigureOut">
              <a:rPr lang="fr-FR" smtClean="0"/>
              <a:pPr/>
              <a:t>30/11/2016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E690B-4EFB-0C4F-AA5C-79DBE040C1CA}" type="slidenum">
              <a:rPr lang="fr-FR" smtClean="0"/>
              <a:pPr/>
              <a:t>‹N›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9520857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494016"/>
            <a:ext cx="6806565" cy="7054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515D9E-0A21-F547-A857-45F9FF6DD3E9}" type="datetimeFigureOut">
              <a:rPr lang="fr-FR" smtClean="0"/>
              <a:pPr/>
              <a:t>30/11/2016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974" y="9906785"/>
            <a:ext cx="2394903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200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9E690B-4EFB-0C4F-AA5C-79DBE040C1CA}" type="slidenum">
              <a:rPr lang="fr-FR" smtClean="0"/>
              <a:pPr/>
              <a:t>‹N›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40721292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263272" y="313714"/>
            <a:ext cx="72379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cs typeface="Times"/>
              </a:rPr>
              <a:t>Mario </a:t>
            </a:r>
            <a:r>
              <a:rPr lang="fr-FR" sz="28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cs typeface="Times"/>
              </a:rPr>
              <a:t>GARDINI|</a:t>
            </a:r>
            <a:r>
              <a:rPr lang="fr-FR" sz="2800" b="1" dirty="0" err="1" smtClean="0">
                <a:latin typeface="+mj-lt"/>
                <a:cs typeface="Times"/>
              </a:rPr>
              <a:t>Titolo</a:t>
            </a:r>
            <a:r>
              <a:rPr lang="fr-FR" sz="2800" b="1" dirty="0" smtClean="0">
                <a:latin typeface="+mj-lt"/>
                <a:cs typeface="Times"/>
              </a:rPr>
              <a:t> </a:t>
            </a:r>
            <a:r>
              <a:rPr lang="fr-FR" sz="2800" b="1" dirty="0" err="1" smtClean="0">
                <a:latin typeface="+mj-lt"/>
                <a:cs typeface="Times"/>
              </a:rPr>
              <a:t>della</a:t>
            </a:r>
            <a:r>
              <a:rPr lang="fr-FR" sz="2800" b="1" dirty="0" smtClean="0">
                <a:latin typeface="+mj-lt"/>
                <a:cs typeface="Times"/>
              </a:rPr>
              <a:t> </a:t>
            </a:r>
            <a:r>
              <a:rPr lang="fr-FR" sz="2800" b="1" dirty="0" err="1" smtClean="0">
                <a:latin typeface="+mj-lt"/>
                <a:cs typeface="Times"/>
              </a:rPr>
              <a:t>posizione</a:t>
            </a:r>
            <a:r>
              <a:rPr lang="fr-FR" sz="2800" b="1" dirty="0" smtClean="0">
                <a:latin typeface="+mj-lt"/>
                <a:cs typeface="Times"/>
              </a:rPr>
              <a:t> </a:t>
            </a:r>
            <a:r>
              <a:rPr lang="fr-FR" sz="2800" b="1" dirty="0" err="1" smtClean="0">
                <a:latin typeface="+mj-lt"/>
                <a:cs typeface="Times"/>
              </a:rPr>
              <a:t>ricercata</a:t>
            </a:r>
            <a:endParaRPr lang="fr-FR" sz="2800" b="1" dirty="0">
              <a:latin typeface="+mj-lt"/>
              <a:cs typeface="Times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309339" y="1017263"/>
            <a:ext cx="69806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E-mail : cognome.nome@mail.com | Tel :  06 529658660| </a:t>
            </a:r>
            <a:r>
              <a:rPr lang="fr-FR" sz="140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Indir </a:t>
            </a:r>
            <a:r>
              <a:rPr lang="fr-FR" sz="1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: </a:t>
            </a:r>
            <a:r>
              <a:rPr lang="it-IT" sz="1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Via Vittoria, 17  00187 Roma</a:t>
            </a:r>
          </a:p>
        </p:txBody>
      </p:sp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530193089"/>
              </p:ext>
            </p:extLst>
          </p:nvPr>
        </p:nvGraphicFramePr>
        <p:xfrm>
          <a:off x="309339" y="1559885"/>
          <a:ext cx="6807216" cy="79017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92101"/>
                <a:gridCol w="3215115"/>
              </a:tblGrid>
              <a:tr h="293272">
                <a:tc gridSpan="2">
                  <a:txBody>
                    <a:bodyPr/>
                    <a:lstStyle/>
                    <a:p>
                      <a:pPr marL="0" indent="0" algn="l">
                        <a:buFont typeface="Arial"/>
                        <a:buNone/>
                      </a:pPr>
                      <a:r>
                        <a:rPr lang="fr-FR" sz="1800" b="0" i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Calibri"/>
                          <a:cs typeface="Calibri"/>
                        </a:rPr>
                        <a:t>Esperienze</a:t>
                      </a:r>
                      <a:r>
                        <a:rPr lang="fr-FR" sz="1800" b="0" i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Calibri"/>
                          <a:cs typeface="Calibri"/>
                        </a:rPr>
                        <a:t> </a:t>
                      </a:r>
                      <a:r>
                        <a:rPr lang="fr-FR" sz="1800" b="0" i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Calibri"/>
                          <a:cs typeface="Calibri"/>
                        </a:rPr>
                        <a:t>professionali</a:t>
                      </a:r>
                      <a:endParaRPr lang="fr-FR" sz="1800" b="0" i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93272">
                <a:tc gridSpan="2">
                  <a:txBody>
                    <a:bodyPr/>
                    <a:lstStyle/>
                    <a:p>
                      <a:pPr algn="l"/>
                      <a:r>
                        <a:rPr lang="en-US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NOME AZIENDA</a:t>
                      </a:r>
                      <a:r>
                        <a:rPr lang="en-US" sz="12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| </a:t>
                      </a:r>
                      <a:r>
                        <a:rPr lang="en-US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2000 – 2003 l </a:t>
                      </a:r>
                      <a:r>
                        <a:rPr lang="en-US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Paese</a:t>
                      </a:r>
                      <a:r>
                        <a:rPr lang="en-US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 - </a:t>
                      </a:r>
                      <a:r>
                        <a:rPr lang="en-US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Città</a:t>
                      </a:r>
                      <a:endParaRPr lang="en-US" sz="1200" b="0" i="0" kern="1200" dirty="0" smtClean="0">
                        <a:solidFill>
                          <a:schemeClr val="tx1"/>
                        </a:solidFill>
                        <a:effectLst/>
                        <a:latin typeface="Calibri"/>
                        <a:ea typeface="+mn-ea"/>
                        <a:cs typeface="Calibri"/>
                      </a:endParaRPr>
                    </a:p>
                    <a:p>
                      <a:pPr algn="l"/>
                      <a:r>
                        <a:rPr lang="it-IT" sz="1200" b="0" i="0" kern="1200" dirty="0" smtClean="0">
                          <a:solidFill>
                            <a:srgbClr val="7F7F7F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Titolo della posizione occupata</a:t>
                      </a:r>
                      <a:endParaRPr lang="fr-FR" sz="1200" b="0" i="0" kern="1200" dirty="0" smtClean="0">
                        <a:solidFill>
                          <a:srgbClr val="7F7F7F"/>
                        </a:solidFill>
                        <a:effectLst/>
                        <a:latin typeface="Calibri"/>
                        <a:ea typeface="+mn-ea"/>
                        <a:cs typeface="Calibri"/>
                      </a:endParaRPr>
                    </a:p>
                    <a:p>
                      <a:pPr marL="171450" indent="-171450" algn="l">
                        <a:buFont typeface="Arial"/>
                        <a:buChar char="•"/>
                      </a:pPr>
                      <a:r>
                        <a:rPr lang="fr-FR" sz="1200" b="0" i="0" kern="1200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Descrivete</a:t>
                      </a:r>
                      <a:r>
                        <a:rPr lang="fr-FR" sz="1200" b="0" i="0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 qui le </a:t>
                      </a:r>
                      <a:r>
                        <a:rPr lang="fr-FR" sz="1200" b="0" i="0" kern="1200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funzioni</a:t>
                      </a:r>
                      <a:r>
                        <a:rPr lang="fr-FR" sz="1200" b="0" i="0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che</a:t>
                      </a:r>
                      <a:r>
                        <a:rPr lang="fr-FR" sz="1200" b="0" i="0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avete</a:t>
                      </a:r>
                      <a:r>
                        <a:rPr lang="fr-FR" sz="1200" b="0" i="0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occupato</a:t>
                      </a:r>
                      <a:r>
                        <a:rPr lang="fr-FR" sz="1200" b="0" i="0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 per </a:t>
                      </a:r>
                      <a:r>
                        <a:rPr lang="fr-FR" sz="1200" b="0" i="0" kern="1200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questa</a:t>
                      </a:r>
                      <a:r>
                        <a:rPr lang="fr-FR" sz="1200" b="0" i="0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posizione</a:t>
                      </a:r>
                      <a:r>
                        <a:rPr lang="fr-FR" sz="1200" b="0" i="0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. </a:t>
                      </a:r>
                    </a:p>
                    <a:p>
                      <a:pPr marL="171450" indent="-171450" algn="l">
                        <a:buFont typeface="Arial"/>
                        <a:buChar char="•"/>
                      </a:pPr>
                      <a:r>
                        <a:rPr lang="fr-FR" sz="1200" b="0" i="0" kern="1200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Descrivete</a:t>
                      </a:r>
                      <a:r>
                        <a:rPr lang="fr-FR" sz="1200" b="0" i="0" kern="1200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 anche i </a:t>
                      </a:r>
                      <a:r>
                        <a:rPr lang="fr-FR" sz="1200" b="0" i="0" kern="1200" baseline="0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vostri</a:t>
                      </a:r>
                      <a:r>
                        <a:rPr lang="fr-FR" sz="1200" b="0" i="0" kern="1200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baseline="0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incarichi</a:t>
                      </a:r>
                      <a:r>
                        <a:rPr lang="fr-FR" sz="1200" b="0" i="0" kern="1200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 e i </a:t>
                      </a:r>
                      <a:r>
                        <a:rPr lang="fr-FR" sz="1200" b="0" i="0" kern="1200" baseline="0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risultati</a:t>
                      </a:r>
                      <a:r>
                        <a:rPr lang="fr-FR" sz="1200" b="0" i="0" kern="1200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baseline="0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che</a:t>
                      </a:r>
                      <a:r>
                        <a:rPr lang="fr-FR" sz="1200" b="0" i="0" kern="1200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baseline="0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avete</a:t>
                      </a:r>
                      <a:r>
                        <a:rPr lang="fr-FR" sz="1200" b="0" i="0" kern="1200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baseline="0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ottenuto</a:t>
                      </a:r>
                      <a:r>
                        <a:rPr lang="fr-FR" sz="1200" b="0" i="0" kern="1200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.</a:t>
                      </a:r>
                    </a:p>
                    <a:p>
                      <a:pPr marL="171450" indent="-171450" algn="l">
                        <a:buFont typeface="Arial"/>
                        <a:buChar char="•"/>
                      </a:pPr>
                      <a:r>
                        <a:rPr lang="fr-FR" sz="1200" b="0" i="0" kern="1200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Non </a:t>
                      </a:r>
                      <a:r>
                        <a:rPr lang="fr-FR" sz="1200" b="0" i="0" kern="1200" baseline="0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esitate</a:t>
                      </a:r>
                      <a:r>
                        <a:rPr lang="fr-FR" sz="1200" b="0" i="0" kern="1200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 a </a:t>
                      </a:r>
                      <a:r>
                        <a:rPr lang="fr-FR" sz="1200" b="0" i="0" kern="1200" baseline="0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quantificarli</a:t>
                      </a:r>
                      <a:r>
                        <a:rPr lang="fr-FR" sz="1200" b="0" i="0" kern="1200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.</a:t>
                      </a:r>
                      <a:endParaRPr lang="fr-FR" sz="1200" b="0" i="0" dirty="0" smtClean="0">
                        <a:solidFill>
                          <a:srgbClr val="000000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93272">
                <a:tc gridSpan="2">
                  <a:txBody>
                    <a:bodyPr/>
                    <a:lstStyle/>
                    <a:p>
                      <a:pPr algn="l"/>
                      <a:r>
                        <a:rPr lang="en-US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NOME AZIENDA</a:t>
                      </a:r>
                      <a:r>
                        <a:rPr lang="en-US" sz="12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| </a:t>
                      </a:r>
                      <a:r>
                        <a:rPr lang="en-US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2000 – 2003 l </a:t>
                      </a:r>
                      <a:r>
                        <a:rPr lang="en-US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Paese</a:t>
                      </a:r>
                      <a:r>
                        <a:rPr lang="en-US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- </a:t>
                      </a:r>
                      <a:r>
                        <a:rPr lang="en-US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Città</a:t>
                      </a:r>
                      <a:endParaRPr lang="en-US" sz="1200" b="0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  <a:p>
                      <a:pPr algn="l"/>
                      <a:r>
                        <a:rPr lang="it-IT" sz="1200" b="0" i="0" kern="12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Titolo della posizione occupata</a:t>
                      </a:r>
                      <a:endParaRPr lang="fr-FR" sz="1200" b="0" i="0" kern="1200" dirty="0" smtClean="0">
                        <a:solidFill>
                          <a:srgbClr val="7F7F7F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  <a:p>
                      <a:pPr marL="171450" indent="-171450" algn="l">
                        <a:buFont typeface="Arial"/>
                        <a:buChar char="•"/>
                      </a:pPr>
                      <a:r>
                        <a:rPr lang="fr-FR" sz="1200" b="0" i="0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Descrivete</a:t>
                      </a:r>
                      <a:r>
                        <a:rPr lang="fr-FR" sz="1200" b="0" i="0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qui le </a:t>
                      </a:r>
                      <a:r>
                        <a:rPr lang="fr-FR" sz="1200" b="0" i="0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funzioni</a:t>
                      </a:r>
                      <a:r>
                        <a:rPr lang="fr-FR" sz="1200" b="0" i="0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che</a:t>
                      </a:r>
                      <a:r>
                        <a:rPr lang="fr-FR" sz="1200" b="0" i="0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avete</a:t>
                      </a:r>
                      <a:r>
                        <a:rPr lang="fr-FR" sz="1200" b="0" i="0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occupato</a:t>
                      </a:r>
                      <a:r>
                        <a:rPr lang="fr-FR" sz="1200" b="0" i="0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per </a:t>
                      </a:r>
                      <a:r>
                        <a:rPr lang="fr-FR" sz="1200" b="0" i="0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questa</a:t>
                      </a:r>
                      <a:r>
                        <a:rPr lang="fr-FR" sz="1200" b="0" i="0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posizione</a:t>
                      </a:r>
                      <a:r>
                        <a:rPr lang="fr-FR" sz="1200" b="0" i="0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</a:p>
                    <a:p>
                      <a:pPr marL="171450" indent="-171450" algn="l">
                        <a:buFont typeface="Arial"/>
                        <a:buChar char="•"/>
                      </a:pPr>
                      <a:r>
                        <a:rPr lang="fr-FR" sz="1200" b="0" i="0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Descrivete</a:t>
                      </a:r>
                      <a:r>
                        <a:rPr lang="fr-FR" sz="1200" b="0" i="0" kern="12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anche i </a:t>
                      </a:r>
                      <a:r>
                        <a:rPr lang="fr-FR" sz="1200" b="0" i="0" kern="1200" baseline="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vostri</a:t>
                      </a:r>
                      <a:r>
                        <a:rPr lang="fr-FR" sz="1200" b="0" i="0" kern="12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baseline="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incarichi</a:t>
                      </a:r>
                      <a:r>
                        <a:rPr lang="fr-FR" sz="1200" b="0" i="0" kern="12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e i </a:t>
                      </a:r>
                      <a:r>
                        <a:rPr lang="fr-FR" sz="1200" b="0" i="0" kern="1200" baseline="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risultati</a:t>
                      </a:r>
                      <a:r>
                        <a:rPr lang="fr-FR" sz="1200" b="0" i="0" kern="12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baseline="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che</a:t>
                      </a:r>
                      <a:r>
                        <a:rPr lang="fr-FR" sz="1200" b="0" i="0" kern="12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baseline="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avete</a:t>
                      </a:r>
                      <a:r>
                        <a:rPr lang="fr-FR" sz="1200" b="0" i="0" kern="12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baseline="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ottenuto</a:t>
                      </a:r>
                      <a:r>
                        <a:rPr lang="fr-FR" sz="1200" b="0" i="0" kern="12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</a:t>
                      </a:r>
                    </a:p>
                    <a:p>
                      <a:pPr marL="171450" indent="-171450" algn="l">
                        <a:buFont typeface="Arial"/>
                        <a:buChar char="•"/>
                      </a:pPr>
                      <a:r>
                        <a:rPr lang="fr-FR" sz="1200" b="0" i="0" kern="12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Non </a:t>
                      </a:r>
                      <a:r>
                        <a:rPr lang="fr-FR" sz="1200" b="0" i="0" kern="1200" baseline="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esitate</a:t>
                      </a:r>
                      <a:r>
                        <a:rPr lang="fr-FR" sz="1200" b="0" i="0" kern="12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a </a:t>
                      </a:r>
                      <a:r>
                        <a:rPr lang="fr-FR" sz="1200" b="0" i="0" kern="1200" baseline="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quantificarli</a:t>
                      </a:r>
                      <a:r>
                        <a:rPr lang="fr-FR" sz="1200" b="0" i="0" kern="12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</a:t>
                      </a:r>
                      <a:endParaRPr lang="fr-FR" sz="1200" b="0" i="0" dirty="0" smtClean="0">
                        <a:solidFill>
                          <a:srgbClr val="000000"/>
                        </a:solidFill>
                        <a:effectLst/>
                        <a:latin typeface="+mn-lt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93272">
                <a:tc gridSpan="2">
                  <a:txBody>
                    <a:bodyPr/>
                    <a:lstStyle/>
                    <a:p>
                      <a:pPr algn="l"/>
                      <a:r>
                        <a:rPr lang="en-US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NOME AZIENDA</a:t>
                      </a:r>
                      <a:r>
                        <a:rPr lang="en-US" sz="12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| </a:t>
                      </a:r>
                      <a:r>
                        <a:rPr lang="en-US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2000 – 2003 l </a:t>
                      </a:r>
                      <a:r>
                        <a:rPr lang="en-US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Paese</a:t>
                      </a:r>
                      <a:r>
                        <a:rPr lang="en-US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- </a:t>
                      </a:r>
                      <a:r>
                        <a:rPr lang="en-US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Città</a:t>
                      </a:r>
                      <a:endParaRPr lang="en-US" sz="1200" b="0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  <a:p>
                      <a:pPr algn="l"/>
                      <a:r>
                        <a:rPr lang="it-IT" sz="1200" b="0" i="0" kern="12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Titolo della posizione occupata</a:t>
                      </a:r>
                      <a:endParaRPr lang="fr-FR" sz="1200" b="0" i="0" kern="1200" dirty="0" smtClean="0">
                        <a:solidFill>
                          <a:srgbClr val="7F7F7F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  <a:p>
                      <a:pPr marL="171450" indent="-171450" algn="l">
                        <a:buFont typeface="Arial"/>
                        <a:buChar char="•"/>
                      </a:pPr>
                      <a:r>
                        <a:rPr lang="fr-FR" sz="1200" b="0" i="0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Descrivete</a:t>
                      </a:r>
                      <a:r>
                        <a:rPr lang="fr-FR" sz="1200" b="0" i="0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qui le </a:t>
                      </a:r>
                      <a:r>
                        <a:rPr lang="fr-FR" sz="1200" b="0" i="0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funzioni</a:t>
                      </a:r>
                      <a:r>
                        <a:rPr lang="fr-FR" sz="1200" b="0" i="0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che</a:t>
                      </a:r>
                      <a:r>
                        <a:rPr lang="fr-FR" sz="1200" b="0" i="0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avete</a:t>
                      </a:r>
                      <a:r>
                        <a:rPr lang="fr-FR" sz="1200" b="0" i="0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occupato</a:t>
                      </a:r>
                      <a:r>
                        <a:rPr lang="fr-FR" sz="1200" b="0" i="0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per </a:t>
                      </a:r>
                      <a:r>
                        <a:rPr lang="fr-FR" sz="1200" b="0" i="0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questa</a:t>
                      </a:r>
                      <a:r>
                        <a:rPr lang="fr-FR" sz="1200" b="0" i="0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posizione</a:t>
                      </a:r>
                      <a:r>
                        <a:rPr lang="fr-FR" sz="1200" b="0" i="0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</a:p>
                    <a:p>
                      <a:pPr marL="171450" indent="-171450" algn="l">
                        <a:buFont typeface="Arial"/>
                        <a:buChar char="•"/>
                      </a:pPr>
                      <a:r>
                        <a:rPr lang="fr-FR" sz="1200" b="0" i="0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Descrivete</a:t>
                      </a:r>
                      <a:r>
                        <a:rPr lang="fr-FR" sz="1200" b="0" i="0" kern="12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anche i </a:t>
                      </a:r>
                      <a:r>
                        <a:rPr lang="fr-FR" sz="1200" b="0" i="0" kern="1200" baseline="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vostri</a:t>
                      </a:r>
                      <a:r>
                        <a:rPr lang="fr-FR" sz="1200" b="0" i="0" kern="12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baseline="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incarichi</a:t>
                      </a:r>
                      <a:r>
                        <a:rPr lang="fr-FR" sz="1200" b="0" i="0" kern="12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e i </a:t>
                      </a:r>
                      <a:r>
                        <a:rPr lang="fr-FR" sz="1200" b="0" i="0" kern="1200" baseline="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risultati</a:t>
                      </a:r>
                      <a:r>
                        <a:rPr lang="fr-FR" sz="1200" b="0" i="0" kern="12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baseline="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che</a:t>
                      </a:r>
                      <a:r>
                        <a:rPr lang="fr-FR" sz="1200" b="0" i="0" kern="12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baseline="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avete</a:t>
                      </a:r>
                      <a:r>
                        <a:rPr lang="fr-FR" sz="1200" b="0" i="0" kern="12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baseline="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ottenuto</a:t>
                      </a:r>
                      <a:r>
                        <a:rPr lang="fr-FR" sz="1200" b="0" i="0" kern="12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</a:t>
                      </a:r>
                    </a:p>
                    <a:p>
                      <a:pPr marL="171450" indent="-171450" algn="l">
                        <a:buFont typeface="Arial"/>
                        <a:buChar char="•"/>
                      </a:pPr>
                      <a:r>
                        <a:rPr lang="fr-FR" sz="1200" b="0" i="0" kern="12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Non </a:t>
                      </a:r>
                      <a:r>
                        <a:rPr lang="fr-FR" sz="1200" b="0" i="0" kern="1200" baseline="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esitate</a:t>
                      </a:r>
                      <a:r>
                        <a:rPr lang="fr-FR" sz="1200" b="0" i="0" kern="12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a </a:t>
                      </a:r>
                      <a:r>
                        <a:rPr lang="fr-FR" sz="1200" b="0" i="0" kern="1200" baseline="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quantificarli</a:t>
                      </a:r>
                      <a:r>
                        <a:rPr lang="fr-FR" sz="1200" b="0" i="0" kern="12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</a:t>
                      </a:r>
                      <a:endParaRPr lang="fr-FR" sz="1200" b="0" i="0" dirty="0" smtClean="0">
                        <a:solidFill>
                          <a:srgbClr val="000000"/>
                        </a:solidFill>
                        <a:effectLst/>
                        <a:latin typeface="+mn-lt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93272">
                <a:tc gridSpan="2">
                  <a:txBody>
                    <a:bodyPr/>
                    <a:lstStyle/>
                    <a:p>
                      <a:pPr marL="0" indent="0" algn="l">
                        <a:buFont typeface="Arial"/>
                        <a:buNone/>
                      </a:pPr>
                      <a:endParaRPr lang="fr-FR" sz="1200" b="0" i="0" dirty="0" smtClean="0">
                        <a:solidFill>
                          <a:srgbClr val="000000"/>
                        </a:solidFill>
                        <a:effectLst/>
                        <a:latin typeface="+mn-lt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93272">
                <a:tc gridSpan="2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fr-FR" sz="1800" b="0" i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cs typeface="Calibri"/>
                        </a:rPr>
                        <a:t>Competenze</a:t>
                      </a:r>
                      <a:endParaRPr lang="fr-FR" sz="1800" b="0" i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9327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fr-FR" sz="12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/>
                        </a:rPr>
                        <a:t>INFORMATICA</a:t>
                      </a:r>
                    </a:p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fr-FR" sz="1200" b="0" i="0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Trattamento</a:t>
                      </a:r>
                      <a:r>
                        <a:rPr lang="fr-FR" sz="1200" b="0" i="0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testi</a:t>
                      </a:r>
                      <a:r>
                        <a:rPr lang="fr-FR" sz="1200" b="0" i="0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: </a:t>
                      </a:r>
                      <a:r>
                        <a:rPr lang="fr-FR" sz="1200" b="0" i="0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padronanza</a:t>
                      </a:r>
                      <a:r>
                        <a:rPr lang="fr-FR" sz="1200" b="0" i="0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molto </a:t>
                      </a:r>
                      <a:r>
                        <a:rPr lang="fr-FR" sz="1200" b="0" i="0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buona</a:t>
                      </a:r>
                      <a:endParaRPr lang="fr-FR" sz="1200" b="0" i="0" kern="120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fr-FR" sz="1200" b="0" i="0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Foglio</a:t>
                      </a:r>
                      <a:r>
                        <a:rPr lang="fr-FR" sz="1200" b="0" i="0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di </a:t>
                      </a:r>
                      <a:r>
                        <a:rPr lang="fr-FR" sz="1200" b="0" i="0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calcolo</a:t>
                      </a:r>
                      <a:r>
                        <a:rPr lang="fr-FR" sz="1200" b="0" i="0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(Excel) e</a:t>
                      </a:r>
                      <a:r>
                        <a:rPr lang="fr-FR" sz="1200" b="0" i="0" kern="12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baseline="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strumenti</a:t>
                      </a:r>
                      <a:r>
                        <a:rPr lang="fr-FR" sz="1200" b="0" i="0" kern="12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baseline="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statistici</a:t>
                      </a:r>
                      <a:r>
                        <a:rPr lang="fr-FR" sz="1200" b="0" i="0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: </a:t>
                      </a:r>
                      <a:r>
                        <a:rPr lang="fr-FR" sz="1200" b="0" i="0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buona</a:t>
                      </a:r>
                      <a:r>
                        <a:rPr lang="fr-FR" sz="1200" b="0" i="0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padronanza</a:t>
                      </a:r>
                      <a:endParaRPr lang="fr-FR" sz="1200" b="0" i="0" kern="120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fr-FR" sz="1200" b="0" i="0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HTML, ASP e CC++ : </a:t>
                      </a:r>
                      <a:r>
                        <a:rPr lang="fr-FR" sz="1200" b="0" i="0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livello</a:t>
                      </a:r>
                      <a:r>
                        <a:rPr lang="fr-FR" sz="1200" b="0" i="0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molto </a:t>
                      </a:r>
                      <a:r>
                        <a:rPr lang="fr-FR" sz="1200" b="0" i="0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buono</a:t>
                      </a:r>
                      <a:endParaRPr lang="fr-FR" sz="1200" b="0" i="0" kern="120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None/>
                        <a:tabLst/>
                        <a:defRPr/>
                      </a:pPr>
                      <a:r>
                        <a:rPr lang="fr-FR" sz="1200" b="0" i="0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LINGUE</a:t>
                      </a:r>
                    </a:p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fr-FR" sz="1200" b="0" i="0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Inglese</a:t>
                      </a:r>
                      <a:r>
                        <a:rPr lang="fr-FR" sz="1200" b="0" i="0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: </a:t>
                      </a:r>
                      <a:r>
                        <a:rPr lang="fr-FR" sz="1200" b="0" i="0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Livello</a:t>
                      </a:r>
                      <a:r>
                        <a:rPr lang="fr-FR" sz="1200" b="0" i="0" kern="12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baseline="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Indipendente</a:t>
                      </a:r>
                      <a:r>
                        <a:rPr lang="fr-FR" sz="1200" b="0" i="0" kern="12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B1  </a:t>
                      </a:r>
                    </a:p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fr-FR" sz="1200" b="0" i="0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Tedesco</a:t>
                      </a:r>
                      <a:r>
                        <a:rPr lang="fr-FR" sz="1200" b="0" i="0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: </a:t>
                      </a:r>
                      <a:r>
                        <a:rPr lang="fr-FR" sz="1200" b="0" i="0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Livello</a:t>
                      </a:r>
                      <a:r>
                        <a:rPr lang="fr-FR" sz="1200" b="0" i="0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Avanzato</a:t>
                      </a:r>
                      <a:r>
                        <a:rPr lang="fr-FR" sz="1200" b="0" i="0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C1  </a:t>
                      </a:r>
                    </a:p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fr-FR" sz="1200" b="0" i="0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Italiano: </a:t>
                      </a:r>
                      <a:r>
                        <a:rPr lang="fr-FR" sz="1200" b="0" i="0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Madrelingua</a:t>
                      </a:r>
                      <a:endParaRPr lang="fr-FR" sz="1200" b="0" i="0" kern="120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§"/>
                        <a:tabLst/>
                        <a:defRPr/>
                      </a:pPr>
                      <a:endParaRPr lang="fr-FR" sz="1200" b="0" i="0" kern="120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9327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None/>
                        <a:tabLst/>
                        <a:defRPr/>
                      </a:pPr>
                      <a:r>
                        <a:rPr lang="fr-FR" sz="1200" b="0" i="0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GESTIONE ED</a:t>
                      </a:r>
                      <a:r>
                        <a:rPr lang="fr-FR" sz="1200" b="0" i="0" kern="12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ORGANIZZAZIONE</a:t>
                      </a:r>
                      <a:endParaRPr lang="fr-FR" sz="1200" b="0" i="0" kern="120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it-IT" sz="1200" b="0" i="0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Buona capacità di management e gestione del team acquisita come Manager presso XYZ. Gestione di 15 persone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i="0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COMUNICAZIONE</a:t>
                      </a:r>
                    </a:p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it-IT" sz="1200" b="0" i="0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Eccellente contatto con la clientela acquisita nel corso della mia esperienza di commerciale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93272">
                <a:tc gridSpan="2">
                  <a:txBody>
                    <a:bodyPr/>
                    <a:lstStyle/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§"/>
                        <a:tabLst/>
                        <a:defRPr/>
                      </a:pPr>
                      <a:endParaRPr lang="fr-FR" sz="1200" b="0" i="0" kern="120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None/>
                        <a:tabLst/>
                        <a:defRPr/>
                      </a:pPr>
                      <a:endParaRPr lang="fr-FR" sz="1200" b="0" i="0" kern="120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93272">
                <a:tc gridSpan="2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fr-FR" sz="1800" b="0" i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cs typeface="Calibri"/>
                        </a:rPr>
                        <a:t>Formazione</a:t>
                      </a:r>
                      <a:endParaRPr lang="fr-FR" sz="1800" b="0" i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93272">
                <a:tc gridSpan="2">
                  <a:txBody>
                    <a:bodyPr/>
                    <a:lstStyle/>
                    <a:p>
                      <a:pPr algn="l"/>
                      <a:r>
                        <a:rPr lang="fr-FR" sz="1200" b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FORMAZIONE | 2000 – 2003 | </a:t>
                      </a:r>
                      <a:r>
                        <a:rPr lang="fr-FR" sz="1200" b="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Livello</a:t>
                      </a:r>
                      <a:r>
                        <a:rPr lang="fr-FR" sz="1200" b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 EQF 7 |</a:t>
                      </a:r>
                      <a:r>
                        <a:rPr lang="fr-FR" sz="1200" b="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 </a:t>
                      </a:r>
                      <a:r>
                        <a:rPr lang="fr-FR" sz="1200" b="0" baseline="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Paese</a:t>
                      </a:r>
                      <a:r>
                        <a:rPr lang="fr-FR" sz="1200" b="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 - </a:t>
                      </a:r>
                      <a:r>
                        <a:rPr lang="fr-FR" sz="1200" b="0" baseline="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Città</a:t>
                      </a:r>
                      <a:endParaRPr lang="fr-FR" sz="1200" b="0" dirty="0" smtClean="0">
                        <a:solidFill>
                          <a:srgbClr val="000000"/>
                        </a:solidFill>
                        <a:effectLst/>
                        <a:latin typeface="+mn-lt"/>
                        <a:cs typeface="Calibri"/>
                      </a:endParaRPr>
                    </a:p>
                    <a:p>
                      <a:pPr algn="l"/>
                      <a:r>
                        <a:rPr lang="fr-FR" sz="1200" b="0" dirty="0" err="1" smtClean="0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Descrivete</a:t>
                      </a:r>
                      <a:r>
                        <a:rPr lang="fr-FR" sz="1200" b="0" dirty="0" smtClean="0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 le </a:t>
                      </a:r>
                      <a:r>
                        <a:rPr lang="fr-FR" sz="1200" b="0" dirty="0" err="1" smtClean="0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caratteristiche</a:t>
                      </a:r>
                      <a:r>
                        <a:rPr lang="fr-FR" sz="1200" b="0" dirty="0" smtClean="0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 di </a:t>
                      </a:r>
                      <a:r>
                        <a:rPr lang="fr-FR" sz="1200" b="0" dirty="0" err="1" smtClean="0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questa</a:t>
                      </a:r>
                      <a:r>
                        <a:rPr lang="fr-FR" sz="1200" b="0" dirty="0" smtClean="0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formazione</a:t>
                      </a:r>
                      <a:r>
                        <a:rPr lang="fr-FR" sz="1200" b="0" dirty="0" smtClean="0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 : </a:t>
                      </a:r>
                      <a:r>
                        <a:rPr lang="fr-FR" sz="1200" b="0" dirty="0" err="1" smtClean="0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qualifiche</a:t>
                      </a:r>
                      <a:r>
                        <a:rPr lang="fr-FR" sz="1200" b="0" dirty="0" smtClean="0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opzioni</a:t>
                      </a:r>
                      <a:r>
                        <a:rPr lang="fr-FR" sz="1200" b="0" dirty="0" smtClean="0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della</a:t>
                      </a:r>
                      <a:r>
                        <a:rPr lang="fr-FR" sz="1200" b="0" dirty="0" smtClean="0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formazione</a:t>
                      </a:r>
                      <a:r>
                        <a:rPr lang="fr-FR" sz="1200" b="0" dirty="0" smtClean="0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, etc…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93272">
                <a:tc gridSpan="2">
                  <a:txBody>
                    <a:bodyPr/>
                    <a:lstStyle/>
                    <a:p>
                      <a:pPr algn="l"/>
                      <a:r>
                        <a:rPr lang="fr-FR" sz="1200" b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FORMAZIONE | 2000 – 2003 | </a:t>
                      </a:r>
                      <a:r>
                        <a:rPr lang="fr-FR" sz="1200" b="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Livello</a:t>
                      </a:r>
                      <a:r>
                        <a:rPr lang="fr-FR" sz="1200" b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 EQF 7 |</a:t>
                      </a:r>
                      <a:r>
                        <a:rPr lang="fr-FR" sz="1200" b="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 </a:t>
                      </a:r>
                      <a:r>
                        <a:rPr lang="fr-FR" sz="1200" b="0" baseline="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Paese</a:t>
                      </a:r>
                      <a:r>
                        <a:rPr lang="fr-FR" sz="1200" b="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 - </a:t>
                      </a:r>
                      <a:r>
                        <a:rPr lang="fr-FR" sz="1200" b="0" baseline="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Città</a:t>
                      </a:r>
                      <a:endParaRPr lang="fr-FR" sz="1200" b="0" dirty="0" smtClean="0">
                        <a:solidFill>
                          <a:srgbClr val="000000"/>
                        </a:solidFill>
                        <a:effectLst/>
                        <a:latin typeface="+mn-lt"/>
                        <a:cs typeface="Calibri"/>
                      </a:endParaRPr>
                    </a:p>
                    <a:p>
                      <a:pPr algn="l"/>
                      <a:r>
                        <a:rPr lang="fr-FR" sz="1200" b="0" dirty="0" err="1" smtClean="0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Descrivete</a:t>
                      </a:r>
                      <a:r>
                        <a:rPr lang="fr-FR" sz="1200" b="0" dirty="0" smtClean="0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 le </a:t>
                      </a:r>
                      <a:r>
                        <a:rPr lang="fr-FR" sz="1200" b="0" dirty="0" err="1" smtClean="0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caratteristiche</a:t>
                      </a:r>
                      <a:r>
                        <a:rPr lang="fr-FR" sz="1200" b="0" dirty="0" smtClean="0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 di </a:t>
                      </a:r>
                      <a:r>
                        <a:rPr lang="fr-FR" sz="1200" b="0" dirty="0" err="1" smtClean="0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questa</a:t>
                      </a:r>
                      <a:r>
                        <a:rPr lang="fr-FR" sz="1200" b="0" dirty="0" smtClean="0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formazione</a:t>
                      </a:r>
                      <a:r>
                        <a:rPr lang="fr-FR" sz="1200" b="0" dirty="0" smtClean="0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 : </a:t>
                      </a:r>
                      <a:r>
                        <a:rPr lang="fr-FR" sz="1200" b="0" dirty="0" err="1" smtClean="0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qualifiche</a:t>
                      </a:r>
                      <a:r>
                        <a:rPr lang="fr-FR" sz="1200" b="0" dirty="0" smtClean="0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opzioni</a:t>
                      </a:r>
                      <a:r>
                        <a:rPr lang="fr-FR" sz="1200" b="0" dirty="0" smtClean="0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della</a:t>
                      </a:r>
                      <a:r>
                        <a:rPr lang="fr-FR" sz="1200" b="0" dirty="0" smtClean="0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formazione</a:t>
                      </a:r>
                      <a:r>
                        <a:rPr lang="fr-FR" sz="1200" b="0" dirty="0" smtClean="0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etc</a:t>
                      </a:r>
                      <a:r>
                        <a:rPr lang="fr-FR" sz="1200" b="0" dirty="0" smtClean="0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…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93272">
                <a:tc gridSpan="2">
                  <a:txBody>
                    <a:bodyPr/>
                    <a:lstStyle/>
                    <a:p>
                      <a:pPr algn="l"/>
                      <a:r>
                        <a:rPr lang="fr-FR" sz="1200" b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FORMAZIONE | 2000 – 2003 | </a:t>
                      </a:r>
                      <a:r>
                        <a:rPr lang="fr-FR" sz="1200" b="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Livello</a:t>
                      </a:r>
                      <a:r>
                        <a:rPr lang="fr-FR" sz="1200" b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 EQF 7 |</a:t>
                      </a:r>
                      <a:r>
                        <a:rPr lang="fr-FR" sz="1200" b="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 </a:t>
                      </a:r>
                      <a:r>
                        <a:rPr lang="fr-FR" sz="1200" b="0" baseline="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Paese</a:t>
                      </a:r>
                      <a:r>
                        <a:rPr lang="fr-FR" sz="1200" b="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 - </a:t>
                      </a:r>
                      <a:r>
                        <a:rPr lang="fr-FR" sz="1200" b="0" baseline="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Città</a:t>
                      </a:r>
                      <a:endParaRPr lang="fr-FR" sz="1200" b="0" dirty="0" smtClean="0">
                        <a:solidFill>
                          <a:srgbClr val="000000"/>
                        </a:solidFill>
                        <a:effectLst/>
                        <a:latin typeface="+mn-lt"/>
                        <a:cs typeface="Calibri"/>
                      </a:endParaRPr>
                    </a:p>
                    <a:p>
                      <a:pPr algn="l"/>
                      <a:r>
                        <a:rPr lang="fr-FR" sz="1200" b="0" dirty="0" err="1" smtClean="0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Descrivete</a:t>
                      </a:r>
                      <a:r>
                        <a:rPr lang="fr-FR" sz="1200" b="0" dirty="0" smtClean="0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 le </a:t>
                      </a:r>
                      <a:r>
                        <a:rPr lang="fr-FR" sz="1200" b="0" dirty="0" err="1" smtClean="0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caratteristiche</a:t>
                      </a:r>
                      <a:r>
                        <a:rPr lang="fr-FR" sz="1200" b="0" dirty="0" smtClean="0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 di </a:t>
                      </a:r>
                      <a:r>
                        <a:rPr lang="fr-FR" sz="1200" b="0" dirty="0" err="1" smtClean="0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questa</a:t>
                      </a:r>
                      <a:r>
                        <a:rPr lang="fr-FR" sz="1200" b="0" dirty="0" smtClean="0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formazione</a:t>
                      </a:r>
                      <a:r>
                        <a:rPr lang="fr-FR" sz="1200" b="0" dirty="0" smtClean="0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 : </a:t>
                      </a:r>
                      <a:r>
                        <a:rPr lang="fr-FR" sz="1200" b="0" dirty="0" err="1" smtClean="0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qualifiche</a:t>
                      </a:r>
                      <a:r>
                        <a:rPr lang="fr-FR" sz="1200" b="0" dirty="0" smtClean="0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opzioni</a:t>
                      </a:r>
                      <a:r>
                        <a:rPr lang="fr-FR" sz="1200" b="0" dirty="0" smtClean="0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della</a:t>
                      </a:r>
                      <a:r>
                        <a:rPr lang="fr-FR" sz="1200" b="0" dirty="0" smtClean="0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formazione</a:t>
                      </a:r>
                      <a:r>
                        <a:rPr lang="fr-FR" sz="1200" b="0" dirty="0" smtClean="0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etc</a:t>
                      </a:r>
                      <a:r>
                        <a:rPr lang="fr-FR" sz="1200" b="0" dirty="0" smtClean="0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…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660535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297</Words>
  <Application>Microsoft Office PowerPoint</Application>
  <PresentationFormat>Personalizzato</PresentationFormat>
  <Paragraphs>38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Thème Office</vt:lpstr>
      <vt:lpstr>Diapositiva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Mariaconcetta Sampugnaro</cp:lastModifiedBy>
  <cp:revision>18</cp:revision>
  <dcterms:created xsi:type="dcterms:W3CDTF">2015-06-24T14:19:20Z</dcterms:created>
  <dcterms:modified xsi:type="dcterms:W3CDTF">2016-11-30T22:33:52Z</dcterms:modified>
</cp:coreProperties>
</file>