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E272C1-EF5B-3549-A92E-BD62F350AA5F}" v="1" dt="2020-10-01T22:09:35.7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5279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4424" y="17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9DE272C1-EF5B-3549-A92E-BD62F350AA5F}"/>
    <pc:docChg chg="modSld">
      <pc:chgData name="Axel Maille" userId="065ad68c099279a8" providerId="LiveId" clId="{9DE272C1-EF5B-3549-A92E-BD62F350AA5F}" dt="2020-10-01T22:09:35.719" v="0"/>
      <pc:docMkLst>
        <pc:docMk/>
      </pc:docMkLst>
      <pc:sldChg chg="modSp">
        <pc:chgData name="Axel Maille" userId="065ad68c099279a8" providerId="LiveId" clId="{9DE272C1-EF5B-3549-A92E-BD62F350AA5F}" dt="2020-10-01T22:09:35.719" v="0"/>
        <pc:sldMkLst>
          <pc:docMk/>
          <pc:sldMk cId="1756171904" sldId="258"/>
        </pc:sldMkLst>
        <pc:spChg chg="mod">
          <ac:chgData name="Axel Maille" userId="065ad68c099279a8" providerId="LiveId" clId="{9DE272C1-EF5B-3549-A92E-BD62F350AA5F}" dt="2020-10-01T22:09:35.719" v="0"/>
          <ac:spMkLst>
            <pc:docMk/>
            <pc:sldMk cId="1756171904" sldId="258"/>
            <ac:spMk id="14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87C68-6E50-1E40-A322-EF5752BF5A80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A85D5-AFA4-2846-8435-D6DB8F096A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992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pPr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001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03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306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169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09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68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35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44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85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08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3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684F7-8BCA-0E4E-BCBD-94289A0E224D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57A20-51D6-1947-8503-1E7C98B1A0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57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3576895" cy="1068863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/>
              <a:t>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100138" y="391294"/>
            <a:ext cx="5462712" cy="113761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253549" y="514532"/>
            <a:ext cx="5085217" cy="923101"/>
            <a:chOff x="3398506" y="157894"/>
            <a:chExt cx="3256294" cy="855236"/>
          </a:xfrm>
        </p:grpSpPr>
        <p:sp>
          <p:nvSpPr>
            <p:cNvPr id="69" name="Rectangle 68"/>
            <p:cNvSpPr/>
            <p:nvPr/>
          </p:nvSpPr>
          <p:spPr>
            <a:xfrm>
              <a:off x="3398506" y="157894"/>
              <a:ext cx="3256294" cy="5364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36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MARIO GARDINI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398506" y="476704"/>
              <a:ext cx="3256294" cy="5364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1500" b="1" spc="327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Titolo</a:t>
              </a:r>
              <a:r>
                <a:rPr lang="en-PH" sz="1500" b="1" spc="327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PH" sz="1500" b="1" spc="327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della</a:t>
              </a:r>
              <a:r>
                <a:rPr lang="en-PH" sz="1500" b="1" spc="327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PH" sz="1500" b="1" spc="327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posizione</a:t>
              </a:r>
              <a:endParaRPr lang="en-PH" sz="15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207453" y="189736"/>
            <a:ext cx="1892685" cy="1540724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>
                <a:solidFill>
                  <a:schemeClr val="tx1"/>
                </a:solidFill>
              </a:rPr>
              <a:t>VOSTRA FOTO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88900" y="1873488"/>
            <a:ext cx="1781305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FORMAZIONE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3759488" y="2303618"/>
            <a:ext cx="3635300" cy="196259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QUALIFICA| EQF 7 | CITTA’</a:t>
            </a:r>
          </a:p>
          <a:p>
            <a:r>
              <a:rPr lang="it-IT" sz="1100" dirty="0">
                <a:solidFill>
                  <a:srgbClr val="404040"/>
                </a:solidFill>
                <a:cs typeface="Calibri"/>
              </a:rPr>
              <a:t>Descrivete le caratteristiche di questa formazione: qualifiche, opzioni della formazione, ecc …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QUALIFICA| EQF 7 | CITTA’</a:t>
            </a:r>
          </a:p>
          <a:p>
            <a:r>
              <a:rPr lang="it-IT" sz="1100" dirty="0">
                <a:solidFill>
                  <a:srgbClr val="404040"/>
                </a:solidFill>
                <a:cs typeface="Calibri"/>
              </a:rPr>
              <a:t>Descrivete le caratteristiche di questa formazione: qualifiche, opzioni della formazione, ecc …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QUALIFICA| EQF 7 | CITTA’</a:t>
            </a:r>
          </a:p>
          <a:p>
            <a:r>
              <a:rPr lang="it-IT" sz="1100" dirty="0">
                <a:solidFill>
                  <a:srgbClr val="404040"/>
                </a:solidFill>
                <a:cs typeface="Calibri"/>
              </a:rPr>
              <a:t>Descrivete le caratteristiche di questa formazione: qualifiche, opzioni della formazione, ecc …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3576895" y="4349522"/>
            <a:ext cx="1675845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ESPERIENZA</a:t>
            </a:r>
          </a:p>
        </p:txBody>
      </p:sp>
      <p:sp>
        <p:nvSpPr>
          <p:cNvPr id="148" name="Text Box 189"/>
          <p:cNvSpPr txBox="1"/>
          <p:nvPr/>
        </p:nvSpPr>
        <p:spPr>
          <a:xfrm>
            <a:off x="3720271" y="4838507"/>
            <a:ext cx="3662511" cy="333036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3576895" y="8255794"/>
            <a:ext cx="2787516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COMUNICAZIONE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84032" y="2226941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SU DI ME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3300" y="4686129"/>
            <a:ext cx="3055164" cy="95680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it-IT" sz="1100" dirty="0">
                <a:solidFill>
                  <a:srgbClr val="FFFFFF"/>
                </a:solidFill>
                <a:latin typeface="Arial"/>
                <a:cs typeface="Arial"/>
              </a:rPr>
              <a:t>Descrivete brevemente il vostro percorso professionale, le vostre competenze chiave per la posizione ed i vostri obiettivi di carriera. Questa è in realtà un'introduzione alla vostra lettera di presentazione.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104683" y="5952491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INFORMATICA</a:t>
            </a:r>
          </a:p>
        </p:txBody>
      </p:sp>
      <p:sp>
        <p:nvSpPr>
          <p:cNvPr id="81" name="Rectangle 80"/>
          <p:cNvSpPr/>
          <p:nvPr/>
        </p:nvSpPr>
        <p:spPr>
          <a:xfrm>
            <a:off x="233952" y="6397556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Foglio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Excel</a:t>
            </a:r>
          </a:p>
          <a:p>
            <a:pPr>
              <a:spcAft>
                <a:spcPts val="544"/>
              </a:spcAft>
            </a:pP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Trattamento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testi</a:t>
            </a:r>
            <a:endParaRPr lang="fr-FR" sz="1100" dirty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HTML, ASP, C++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84032" y="8096469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LINGUE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213301" y="8545763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Inglese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: A1</a:t>
            </a:r>
          </a:p>
          <a:p>
            <a:pPr>
              <a:spcAft>
                <a:spcPts val="544"/>
              </a:spcAft>
            </a:pP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Tedesco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: B1</a:t>
            </a:r>
          </a:p>
          <a:p>
            <a:pPr>
              <a:spcAft>
                <a:spcPts val="544"/>
              </a:spcAft>
            </a:pP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Francese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: C1</a:t>
            </a:r>
          </a:p>
          <a:p>
            <a:pPr>
              <a:spcAft>
                <a:spcPts val="544"/>
              </a:spcAft>
            </a:pP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Spagnolo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: C2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Italiano : C2</a:t>
            </a:r>
          </a:p>
        </p:txBody>
      </p:sp>
      <p:pic>
        <p:nvPicPr>
          <p:cNvPr id="85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3" y="2828418"/>
            <a:ext cx="336985" cy="32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6" name="Rectangle 85"/>
          <p:cNvSpPr/>
          <p:nvPr/>
        </p:nvSpPr>
        <p:spPr>
          <a:xfrm>
            <a:off x="1008380" y="2762256"/>
            <a:ext cx="2400138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VIA VITTORIA, 17 00187 ROMA</a:t>
            </a:r>
          </a:p>
        </p:txBody>
      </p:sp>
      <p:pic>
        <p:nvPicPr>
          <p:cNvPr id="87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4" y="3358638"/>
            <a:ext cx="346937" cy="33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Rectangle 87"/>
          <p:cNvSpPr/>
          <p:nvPr/>
        </p:nvSpPr>
        <p:spPr>
          <a:xfrm>
            <a:off x="1008381" y="3312226"/>
            <a:ext cx="2400138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06 529658660</a:t>
            </a:r>
          </a:p>
        </p:txBody>
      </p:sp>
      <p:pic>
        <p:nvPicPr>
          <p:cNvPr id="89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4" y="3905857"/>
            <a:ext cx="509167" cy="49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Rectangle 89"/>
          <p:cNvSpPr/>
          <p:nvPr/>
        </p:nvSpPr>
        <p:spPr>
          <a:xfrm>
            <a:off x="1008381" y="4029228"/>
            <a:ext cx="2400137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mail@mail.com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4031" y="2524955"/>
            <a:ext cx="335741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04682" y="6250505"/>
            <a:ext cx="3306995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84031" y="8423449"/>
            <a:ext cx="335741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579414" y="6470551"/>
            <a:ext cx="1684700" cy="98696"/>
            <a:chOff x="1413487" y="6334119"/>
            <a:chExt cx="1527688" cy="91440"/>
          </a:xfrm>
          <a:solidFill>
            <a:srgbClr val="92D050"/>
          </a:solidFill>
        </p:grpSpPr>
        <p:sp>
          <p:nvSpPr>
            <p:cNvPr id="10" name="Oval 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3" name="Oval 7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4" name="Oval 7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5" name="Oval 7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6" name="Oval 7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8" name="Oval 7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9" name="Oval 7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80" name="Oval 7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1" name="Oval 9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579414" y="6705726"/>
            <a:ext cx="1486717" cy="98696"/>
            <a:chOff x="1413487" y="6334119"/>
            <a:chExt cx="1348157" cy="91440"/>
          </a:xfrm>
          <a:solidFill>
            <a:srgbClr val="92D050"/>
          </a:solidFill>
        </p:grpSpPr>
        <p:sp>
          <p:nvSpPr>
            <p:cNvPr id="93" name="Oval 9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4" name="Oval 9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5" name="Oval 9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6" name="Oval 9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7" name="Oval 9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8" name="Oval 9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00" name="Oval 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6" name="Oval 1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579414" y="6940902"/>
            <a:ext cx="1288734" cy="98696"/>
            <a:chOff x="1413487" y="6334119"/>
            <a:chExt cx="1168626" cy="91440"/>
          </a:xfrm>
          <a:solidFill>
            <a:srgbClr val="92D050"/>
          </a:solidFill>
        </p:grpSpPr>
        <p:sp>
          <p:nvSpPr>
            <p:cNvPr id="134" name="Oval 13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5" name="Oval 13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6" name="Oval 13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7" name="Oval 13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8" name="Oval 13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1" name="Oval 14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6" name="Oval 14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1579414" y="7176078"/>
            <a:ext cx="1684700" cy="98696"/>
            <a:chOff x="1413487" y="6334119"/>
            <a:chExt cx="1527688" cy="91440"/>
          </a:xfrm>
          <a:solidFill>
            <a:srgbClr val="92D050"/>
          </a:solidFill>
        </p:grpSpPr>
        <p:sp>
          <p:nvSpPr>
            <p:cNvPr id="149" name="Oval 14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3" name="Oval 15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4" name="Oval 15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5" name="Oval 15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6" name="Oval 15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7" name="Oval 156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8" name="Oval 157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9" name="Oval 158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1" name="Oval 16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1579414" y="7411253"/>
            <a:ext cx="1288734" cy="98696"/>
            <a:chOff x="1413487" y="6334119"/>
            <a:chExt cx="1168626" cy="91440"/>
          </a:xfrm>
          <a:solidFill>
            <a:srgbClr val="92D050"/>
          </a:solidFill>
        </p:grpSpPr>
        <p:sp>
          <p:nvSpPr>
            <p:cNvPr id="163" name="Oval 16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4" name="Oval 16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5" name="Oval 16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6" name="Oval 16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7" name="Oval 16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0" name="Oval 16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2" name="Oval 171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1558763" y="8597445"/>
            <a:ext cx="1684700" cy="98696"/>
            <a:chOff x="1413487" y="6334119"/>
            <a:chExt cx="1527688" cy="91440"/>
          </a:xfrm>
          <a:solidFill>
            <a:srgbClr val="92D050"/>
          </a:solidFill>
        </p:grpSpPr>
        <p:sp>
          <p:nvSpPr>
            <p:cNvPr id="174" name="Oval 17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5" name="Oval 17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6" name="Oval 17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7" name="Oval 17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8" name="Oval 17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9" name="Oval 17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0" name="Oval 17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1" name="Oval 18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3" name="Oval 18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1558763" y="8832620"/>
            <a:ext cx="1486717" cy="98696"/>
            <a:chOff x="1413487" y="6334119"/>
            <a:chExt cx="1348157" cy="91440"/>
          </a:xfrm>
          <a:solidFill>
            <a:srgbClr val="92D050"/>
          </a:solidFill>
        </p:grpSpPr>
        <p:sp>
          <p:nvSpPr>
            <p:cNvPr id="185" name="Oval 184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6" name="Oval 185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7" name="Oval 186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8" name="Oval 187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9" name="Oval 188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0" name="Oval 189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2" name="Oval 19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4" name="Oval 1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1558763" y="9067796"/>
            <a:ext cx="1288734" cy="98696"/>
            <a:chOff x="1413487" y="6334119"/>
            <a:chExt cx="1168626" cy="91440"/>
          </a:xfrm>
          <a:solidFill>
            <a:srgbClr val="92D050"/>
          </a:solidFill>
        </p:grpSpPr>
        <p:sp>
          <p:nvSpPr>
            <p:cNvPr id="196" name="Oval 1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7" name="Oval 1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8" name="Oval 1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9" name="Oval 1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0" name="Oval 199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3" name="Oval 20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5" name="Oval 20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1558763" y="9302972"/>
            <a:ext cx="1684700" cy="98696"/>
            <a:chOff x="1413487" y="6334119"/>
            <a:chExt cx="1527688" cy="91440"/>
          </a:xfrm>
          <a:solidFill>
            <a:srgbClr val="92D050"/>
          </a:solidFill>
        </p:grpSpPr>
        <p:sp>
          <p:nvSpPr>
            <p:cNvPr id="207" name="Oval 20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8" name="Oval 20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9" name="Oval 20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0" name="Oval 20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1" name="Oval 210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2" name="Oval 211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3" name="Oval 212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4" name="Oval 2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6" name="Oval 2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1558763" y="9538147"/>
            <a:ext cx="1288734" cy="98696"/>
            <a:chOff x="1413487" y="6334119"/>
            <a:chExt cx="1168626" cy="91440"/>
          </a:xfrm>
          <a:solidFill>
            <a:srgbClr val="92D050"/>
          </a:solidFill>
        </p:grpSpPr>
        <p:sp>
          <p:nvSpPr>
            <p:cNvPr id="218" name="Oval 217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9" name="Oval 218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0" name="Oval 219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1" name="Oval 220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2" name="Oval 221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5" name="Oval 224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7" name="Oval 226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2005147" y="250295"/>
            <a:ext cx="5557703" cy="0"/>
          </a:xfrm>
          <a:prstGeom prst="line">
            <a:avLst/>
          </a:prstGeom>
          <a:ln w="476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1954728" y="1698301"/>
            <a:ext cx="5608122" cy="3555"/>
          </a:xfrm>
          <a:prstGeom prst="line">
            <a:avLst/>
          </a:prstGeom>
          <a:ln w="476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Rectangle 228"/>
          <p:cNvSpPr/>
          <p:nvPr/>
        </p:nvSpPr>
        <p:spPr>
          <a:xfrm>
            <a:off x="1" y="10423083"/>
            <a:ext cx="7562850" cy="26555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>
              <a:solidFill>
                <a:schemeClr val="bg1"/>
              </a:solidFill>
            </a:endParaRPr>
          </a:p>
        </p:txBody>
      </p:sp>
      <p:cxnSp>
        <p:nvCxnSpPr>
          <p:cNvPr id="230" name="Straight Connector 229"/>
          <p:cNvCxnSpPr/>
          <p:nvPr/>
        </p:nvCxnSpPr>
        <p:spPr>
          <a:xfrm>
            <a:off x="0" y="10320274"/>
            <a:ext cx="7562850" cy="0"/>
          </a:xfrm>
          <a:prstGeom prst="line">
            <a:avLst/>
          </a:prstGeom>
          <a:ln w="476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 Box 189"/>
          <p:cNvSpPr txBox="1"/>
          <p:nvPr/>
        </p:nvSpPr>
        <p:spPr>
          <a:xfrm>
            <a:off x="3577835" y="8633335"/>
            <a:ext cx="3804947" cy="41965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Eccellente contatto con la clientela acquisita nel corso della mia esperienza di commerciale.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3552748" y="9195870"/>
            <a:ext cx="3866188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GESTIONE &amp; ORGANIZZAZIONE</a:t>
            </a:r>
          </a:p>
        </p:txBody>
      </p:sp>
      <p:sp>
        <p:nvSpPr>
          <p:cNvPr id="231" name="Text Box 189"/>
          <p:cNvSpPr txBox="1"/>
          <p:nvPr/>
        </p:nvSpPr>
        <p:spPr>
          <a:xfrm>
            <a:off x="3571098" y="9538147"/>
            <a:ext cx="3823690" cy="59083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Buona capacità di management e gestione del team acquisita come Manager presso XYZ. Gestione di 15 persone.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561719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343</Words>
  <Application>Microsoft Macintosh PowerPoint</Application>
  <PresentationFormat>Personnalisé</PresentationFormat>
  <Paragraphs>49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14</cp:revision>
  <dcterms:created xsi:type="dcterms:W3CDTF">2015-07-01T20:20:13Z</dcterms:created>
  <dcterms:modified xsi:type="dcterms:W3CDTF">2020-10-01T22:09:36Z</dcterms:modified>
</cp:coreProperties>
</file>