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E272C1-EF5B-3549-A92E-BD62F350AA5F}" v="1" dt="2020-10-01T22:09:35.7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5279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DE272C1-EF5B-3549-A92E-BD62F350AA5F}"/>
    <pc:docChg chg="modSld">
      <pc:chgData name="Axel Maille" userId="065ad68c099279a8" providerId="LiveId" clId="{9DE272C1-EF5B-3549-A92E-BD62F350AA5F}" dt="2020-10-01T22:09:35.719" v="0"/>
      <pc:docMkLst>
        <pc:docMk/>
      </pc:docMkLst>
      <pc:sldChg chg="modSp">
        <pc:chgData name="Axel Maille" userId="065ad68c099279a8" providerId="LiveId" clId="{9DE272C1-EF5B-3549-A92E-BD62F350AA5F}" dt="2020-10-01T22:09:35.719" v="0"/>
        <pc:sldMkLst>
          <pc:docMk/>
          <pc:sldMk cId="1756171904" sldId="258"/>
        </pc:sldMkLst>
        <pc:spChg chg="mod">
          <ac:chgData name="Axel Maille" userId="065ad68c099279a8" providerId="LiveId" clId="{9DE272C1-EF5B-3549-A92E-BD62F350AA5F}" dt="2020-10-01T22:09:35.719" v="0"/>
          <ac:spMkLst>
            <pc:docMk/>
            <pc:sldMk cId="1756171904" sldId="258"/>
            <ac:spMk id="14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87C68-6E50-1E40-A322-EF5752BF5A80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A85D5-AFA4-2846-8435-D6DB8F096A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9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00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03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0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169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09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68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35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44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85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81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84F7-8BCA-0E4E-BCBD-94289A0E224D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7A20-51D6-1947-8503-1E7C98B1A0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57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00138" y="391294"/>
            <a:ext cx="5462712" cy="113761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253549" y="514532"/>
            <a:ext cx="5085217" cy="923101"/>
            <a:chOff x="3398506" y="157894"/>
            <a:chExt cx="3256294" cy="855236"/>
          </a:xfrm>
        </p:grpSpPr>
        <p:sp>
          <p:nvSpPr>
            <p:cNvPr id="69" name="Rectangle 68"/>
            <p:cNvSpPr/>
            <p:nvPr/>
          </p:nvSpPr>
          <p:spPr>
            <a:xfrm>
              <a:off x="3398506" y="15789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3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MARIO GARDINI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98506" y="476704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Titolo</a:t>
              </a:r>
              <a:r>
                <a:rPr lang="en-PH" sz="1500" b="1" spc="327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PH" sz="1500" b="1" spc="327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della</a:t>
              </a:r>
              <a:r>
                <a:rPr lang="en-PH" sz="1500" b="1" spc="327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PH" sz="1500" b="1" spc="327" dirty="0" err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posizione</a:t>
              </a:r>
              <a:endParaRPr lang="en-PH" sz="15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207453" y="189736"/>
            <a:ext cx="1892685" cy="154072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VOSTRA 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873488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3759488" y="2303618"/>
            <a:ext cx="3635300" cy="196259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ecc …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3576895" y="4349522"/>
            <a:ext cx="1675845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ESPERIENZA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3720271" y="4838507"/>
            <a:ext cx="3662511" cy="33303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3576895" y="8255794"/>
            <a:ext cx="278751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SU DI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3300" y="4686129"/>
            <a:ext cx="3055164" cy="95680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04683" y="595249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81" name="Rectangle 80"/>
          <p:cNvSpPr/>
          <p:nvPr/>
        </p:nvSpPr>
        <p:spPr>
          <a:xfrm>
            <a:off x="233952" y="6397556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13301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Francese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828418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76225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VIA VITTORIA, 17 00187 ROMA</a:t>
            </a: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06 529658660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4682" y="6250505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79414" y="6470551"/>
            <a:ext cx="1684700" cy="98696"/>
            <a:chOff x="1413487" y="6334119"/>
            <a:chExt cx="1527688" cy="91440"/>
          </a:xfrm>
          <a:solidFill>
            <a:srgbClr val="92D050"/>
          </a:solidFill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9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79414" y="6705726"/>
            <a:ext cx="1486717" cy="98696"/>
            <a:chOff x="1413487" y="6334119"/>
            <a:chExt cx="1348157" cy="91440"/>
          </a:xfrm>
          <a:solidFill>
            <a:srgbClr val="92D050"/>
          </a:solidFill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79414" y="6940902"/>
            <a:ext cx="1288734" cy="98696"/>
            <a:chOff x="1413487" y="6334119"/>
            <a:chExt cx="1168626" cy="91440"/>
          </a:xfrm>
          <a:solidFill>
            <a:srgbClr val="92D050"/>
          </a:solidFill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79414" y="7176078"/>
            <a:ext cx="1684700" cy="98696"/>
            <a:chOff x="1413487" y="6334119"/>
            <a:chExt cx="1527688" cy="91440"/>
          </a:xfrm>
          <a:solidFill>
            <a:srgbClr val="92D050"/>
          </a:solidFill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79414" y="7411253"/>
            <a:ext cx="1288734" cy="98696"/>
            <a:chOff x="1413487" y="6334119"/>
            <a:chExt cx="1168626" cy="91440"/>
          </a:xfrm>
          <a:solidFill>
            <a:srgbClr val="92D050"/>
          </a:solidFill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684700" cy="98696"/>
            <a:chOff x="1413487" y="6334119"/>
            <a:chExt cx="1527688" cy="91440"/>
          </a:xfrm>
          <a:solidFill>
            <a:srgbClr val="92D050"/>
          </a:solidFill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486717" cy="98696"/>
            <a:chOff x="1413487" y="6334119"/>
            <a:chExt cx="1348157" cy="91440"/>
          </a:xfrm>
          <a:solidFill>
            <a:srgbClr val="92D050"/>
          </a:solidFill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288734" cy="98696"/>
            <a:chOff x="1413487" y="6334119"/>
            <a:chExt cx="1168626" cy="91440"/>
          </a:xfrm>
          <a:solidFill>
            <a:srgbClr val="92D050"/>
          </a:solidFill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684700" cy="98696"/>
            <a:chOff x="1413487" y="6334119"/>
            <a:chExt cx="1527688" cy="91440"/>
          </a:xfrm>
          <a:solidFill>
            <a:srgbClr val="92D050"/>
          </a:solidFill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288734" cy="98696"/>
            <a:chOff x="1413487" y="6334119"/>
            <a:chExt cx="1168626" cy="91440"/>
          </a:xfrm>
          <a:solidFill>
            <a:srgbClr val="92D050"/>
          </a:solidFill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005147" y="250295"/>
            <a:ext cx="5557703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>
            <a:off x="1954728" y="1698301"/>
            <a:ext cx="5608122" cy="3555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1" y="10423083"/>
            <a:ext cx="7562850" cy="26555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cxnSp>
        <p:nvCxnSpPr>
          <p:cNvPr id="230" name="Straight Connector 229"/>
          <p:cNvCxnSpPr/>
          <p:nvPr/>
        </p:nvCxnSpPr>
        <p:spPr>
          <a:xfrm>
            <a:off x="0" y="10320274"/>
            <a:ext cx="7562850" cy="0"/>
          </a:xfrm>
          <a:prstGeom prst="line">
            <a:avLst/>
          </a:prstGeom>
          <a:ln w="4762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 Box 189"/>
          <p:cNvSpPr txBox="1"/>
          <p:nvPr/>
        </p:nvSpPr>
        <p:spPr>
          <a:xfrm>
            <a:off x="3577835" y="8633335"/>
            <a:ext cx="3804947" cy="41965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552748" y="9195870"/>
            <a:ext cx="3866188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  <p:sp>
        <p:nvSpPr>
          <p:cNvPr id="231" name="Text Box 189"/>
          <p:cNvSpPr txBox="1"/>
          <p:nvPr/>
        </p:nvSpPr>
        <p:spPr>
          <a:xfrm>
            <a:off x="3571098" y="9538147"/>
            <a:ext cx="3823690" cy="590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561719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343</Words>
  <Application>Microsoft Macintosh PowerPoint</Application>
  <PresentationFormat>Personnalisé</PresentationFormat>
  <Paragraphs>49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14</cp:revision>
  <dcterms:created xsi:type="dcterms:W3CDTF">2015-07-01T20:20:13Z</dcterms:created>
  <dcterms:modified xsi:type="dcterms:W3CDTF">2020-10-01T22:09:36Z</dcterms:modified>
</cp:coreProperties>
</file>