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4BA95A-42FE-4F49-9347-E38B6693B229}" v="2" dt="2020-10-01T22:09:18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9643"/>
    <p:restoredTop sz="96327"/>
  </p:normalViewPr>
  <p:slideViewPr>
    <p:cSldViewPr snapToGrid="0" snapToObjects="1">
      <p:cViewPr varScale="1">
        <p:scale>
          <a:sx n="79" d="100"/>
          <a:sy n="79" d="100"/>
        </p:scale>
        <p:origin x="452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A4BA95A-42FE-4F49-9347-E38B6693B229}"/>
    <pc:docChg chg="modSld">
      <pc:chgData name="Axel Maille" userId="065ad68c099279a8" providerId="LiveId" clId="{DA4BA95A-42FE-4F49-9347-E38B6693B229}" dt="2020-10-01T22:09:18.853" v="1"/>
      <pc:docMkLst>
        <pc:docMk/>
      </pc:docMkLst>
      <pc:sldChg chg="modSp">
        <pc:chgData name="Axel Maille" userId="065ad68c099279a8" providerId="LiveId" clId="{DA4BA95A-42FE-4F49-9347-E38B6693B229}" dt="2020-10-01T22:09:18.853" v="1"/>
        <pc:sldMkLst>
          <pc:docMk/>
          <pc:sldMk cId="483932339" sldId="257"/>
        </pc:sldMkLst>
        <pc:spChg chg="mod">
          <ac:chgData name="Axel Maille" userId="065ad68c099279a8" providerId="LiveId" clId="{DA4BA95A-42FE-4F49-9347-E38B6693B229}" dt="2020-10-01T22:08:58.199" v="0"/>
          <ac:spMkLst>
            <pc:docMk/>
            <pc:sldMk cId="483932339" sldId="257"/>
            <ac:spMk id="144" creationId="{00000000-0000-0000-0000-000000000000}"/>
          </ac:spMkLst>
        </pc:spChg>
        <pc:spChg chg="mod">
          <ac:chgData name="Axel Maille" userId="065ad68c099279a8" providerId="LiveId" clId="{DA4BA95A-42FE-4F49-9347-E38B6693B229}" dt="2020-10-01T22:09:18.853" v="1"/>
          <ac:spMkLst>
            <pc:docMk/>
            <pc:sldMk cId="483932339" sldId="257"/>
            <ac:spMk id="36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2928B-4D94-3C4A-9587-5F19B4BA804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70A11-3832-9243-86FB-72619B75E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97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01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63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00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98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61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96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31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15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97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36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82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B595-9C45-1643-9127-1A6640323B3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Delay 19"/>
          <p:cNvSpPr/>
          <p:nvPr/>
        </p:nvSpPr>
        <p:spPr>
          <a:xfrm rot="16200000">
            <a:off x="1634751" y="4760538"/>
            <a:ext cx="8769296" cy="3086902"/>
          </a:xfrm>
          <a:prstGeom prst="rect">
            <a:avLst/>
          </a:prstGeom>
          <a:solidFill>
            <a:srgbClr val="009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7562850" cy="191934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121799" y="2511156"/>
            <a:ext cx="4217621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1798" y="2035914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FORMAZIONE</a:t>
            </a:r>
          </a:p>
        </p:txBody>
      </p:sp>
      <p:sp>
        <p:nvSpPr>
          <p:cNvPr id="148" name="Text Box 189"/>
          <p:cNvSpPr txBox="1"/>
          <p:nvPr/>
        </p:nvSpPr>
        <p:spPr>
          <a:xfrm>
            <a:off x="90037" y="5363519"/>
            <a:ext cx="4284862" cy="267071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121798" y="4834781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ESPERIENZA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121798" y="8322597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COMUNICAZIONE</a:t>
            </a:r>
          </a:p>
        </p:txBody>
      </p:sp>
      <p:sp>
        <p:nvSpPr>
          <p:cNvPr id="356" name="Rectangle 355"/>
          <p:cNvSpPr/>
          <p:nvPr/>
        </p:nvSpPr>
        <p:spPr>
          <a:xfrm>
            <a:off x="2448640" y="409519"/>
            <a:ext cx="4936337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MARIO GARDINI</a:t>
            </a:r>
          </a:p>
        </p:txBody>
      </p:sp>
      <p:sp>
        <p:nvSpPr>
          <p:cNvPr id="357" name="Rectangle 356"/>
          <p:cNvSpPr/>
          <p:nvPr/>
        </p:nvSpPr>
        <p:spPr>
          <a:xfrm>
            <a:off x="2448640" y="988512"/>
            <a:ext cx="4936337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Titolo</a:t>
            </a:r>
            <a:r>
              <a:rPr lang="en-PH" sz="26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26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della</a:t>
            </a:r>
            <a:r>
              <a:rPr lang="en-PH" sz="26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26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posizione</a:t>
            </a:r>
            <a:endParaRPr lang="en-PH" sz="26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8" name="Rounded Rectangle 357"/>
          <p:cNvSpPr/>
          <p:nvPr/>
        </p:nvSpPr>
        <p:spPr>
          <a:xfrm>
            <a:off x="4475948" y="2383439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 DI ME</a:t>
            </a:r>
          </a:p>
        </p:txBody>
      </p:sp>
      <p:sp>
        <p:nvSpPr>
          <p:cNvPr id="359" name="Rectangle 358"/>
          <p:cNvSpPr/>
          <p:nvPr/>
        </p:nvSpPr>
        <p:spPr>
          <a:xfrm>
            <a:off x="4748277" y="4929514"/>
            <a:ext cx="2542242" cy="115146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100" dirty="0">
                <a:solidFill>
                  <a:srgbClr val="FFFFFF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360" name="Rounded Rectangle 359"/>
          <p:cNvSpPr/>
          <p:nvPr/>
        </p:nvSpPr>
        <p:spPr>
          <a:xfrm>
            <a:off x="4475948" y="6465351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CONOSCENZE</a:t>
            </a:r>
          </a:p>
        </p:txBody>
      </p:sp>
      <p:sp>
        <p:nvSpPr>
          <p:cNvPr id="361" name="Rectangle 360"/>
          <p:cNvSpPr/>
          <p:nvPr/>
        </p:nvSpPr>
        <p:spPr>
          <a:xfrm>
            <a:off x="4515117" y="6910416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Foglio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testi</a:t>
            </a:r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HTML, ASP, C++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</p:txBody>
      </p:sp>
      <p:sp>
        <p:nvSpPr>
          <p:cNvPr id="362" name="Rounded Rectangle 361"/>
          <p:cNvSpPr/>
          <p:nvPr/>
        </p:nvSpPr>
        <p:spPr>
          <a:xfrm>
            <a:off x="4475948" y="8243133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PERSONALITA’</a:t>
            </a:r>
            <a:endParaRPr lang="en-PH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3" name="Rectangle 362"/>
          <p:cNvSpPr/>
          <p:nvPr/>
        </p:nvSpPr>
        <p:spPr>
          <a:xfrm>
            <a:off x="4515117" y="8692427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Inglese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Tedesco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B1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Francese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C1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Spagnolo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C2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Italiano : C2</a:t>
            </a:r>
          </a:p>
        </p:txBody>
      </p:sp>
      <p:pic>
        <p:nvPicPr>
          <p:cNvPr id="3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809" y="2933064"/>
            <a:ext cx="343688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5" name="Rectangle 364"/>
          <p:cNvSpPr/>
          <p:nvPr/>
        </p:nvSpPr>
        <p:spPr>
          <a:xfrm>
            <a:off x="5505494" y="2882047"/>
            <a:ext cx="1848898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VIA VITTORIA, 17    00187 ROMA</a:t>
            </a:r>
          </a:p>
        </p:txBody>
      </p:sp>
      <p:pic>
        <p:nvPicPr>
          <p:cNvPr id="3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323" y="3578596"/>
            <a:ext cx="353839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7" name="Rectangle 366"/>
          <p:cNvSpPr/>
          <p:nvPr/>
        </p:nvSpPr>
        <p:spPr>
          <a:xfrm>
            <a:off x="5505494" y="3615501"/>
            <a:ext cx="18488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06 529658660</a:t>
            </a:r>
          </a:p>
        </p:txBody>
      </p:sp>
      <p:pic>
        <p:nvPicPr>
          <p:cNvPr id="3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838" y="4149021"/>
            <a:ext cx="519296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9" name="Rectangle 368"/>
          <p:cNvSpPr/>
          <p:nvPr/>
        </p:nvSpPr>
        <p:spPr>
          <a:xfrm>
            <a:off x="5505493" y="4265317"/>
            <a:ext cx="184889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370" name="Group 369"/>
          <p:cNvGrpSpPr/>
          <p:nvPr/>
        </p:nvGrpSpPr>
        <p:grpSpPr>
          <a:xfrm>
            <a:off x="6185709" y="698341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71" name="Oval 47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2" name="Oval 47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3" name="Oval 47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4" name="Oval 47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8" name="Oval 47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0" name="Oval 479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6185709" y="722144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2" name="Oval 481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3" name="Oval 48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4" name="Oval 48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5" name="Oval 48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6185709" y="7459477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9" name="Oval 48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6185709" y="7697510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96" name="Oval 4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7" name="Oval 4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1" name="Oval 50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6185709" y="793554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03" name="Oval 50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185709" y="8777632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0" name="Oval 50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3" name="Oval 512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6185709" y="901566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7" name="Oval 51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8" name="Oval 51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9" name="Oval 51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0" name="Oval 51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1" name="Oval 52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2" name="Oval 52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6185709" y="9253697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24" name="Oval 52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5" name="Oval 52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6" name="Oval 52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7" name="Oval 52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8" name="Oval 52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9" name="Oval 528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6185709" y="9491730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1" name="Oval 53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2" name="Oval 53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3" name="Oval 53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4" name="Oval 53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5" name="Oval 53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6" name="Oval 53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185709" y="9729762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8" name="Oval 53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1" name="Oval 54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587873" y="2681454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>
            <a:off x="4587873" y="6763366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/>
          <p:cNvCxnSpPr/>
          <p:nvPr/>
        </p:nvCxnSpPr>
        <p:spPr>
          <a:xfrm>
            <a:off x="4587873" y="8541148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45648" y="120795"/>
            <a:ext cx="2443366" cy="1677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dirty="0">
                <a:solidFill>
                  <a:schemeClr val="tx1"/>
                </a:solidFill>
              </a:rPr>
              <a:t>VOSTRA FOTO</a:t>
            </a:r>
          </a:p>
        </p:txBody>
      </p:sp>
      <p:cxnSp>
        <p:nvCxnSpPr>
          <p:cNvPr id="3" name="Straight Connector 2"/>
          <p:cNvCxnSpPr>
            <a:stCxn id="144" idx="3"/>
          </p:cNvCxnSpPr>
          <p:nvPr/>
        </p:nvCxnSpPr>
        <p:spPr>
          <a:xfrm>
            <a:off x="2474685" y="5023552"/>
            <a:ext cx="1864735" cy="10549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448640" y="8544663"/>
            <a:ext cx="1774826" cy="0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8" idx="3"/>
          </p:cNvCxnSpPr>
          <p:nvPr/>
        </p:nvCxnSpPr>
        <p:spPr>
          <a:xfrm>
            <a:off x="2474685" y="2224685"/>
            <a:ext cx="1748781" cy="10548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 Box 189"/>
          <p:cNvSpPr txBox="1"/>
          <p:nvPr/>
        </p:nvSpPr>
        <p:spPr>
          <a:xfrm>
            <a:off x="90037" y="8825983"/>
            <a:ext cx="4249382" cy="41965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32086" y="9422537"/>
            <a:ext cx="2725414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GESTIONE &amp; ORG</a:t>
            </a:r>
          </a:p>
        </p:txBody>
      </p:sp>
      <p:cxnSp>
        <p:nvCxnSpPr>
          <p:cNvPr id="103" name="Straight Connector 104"/>
          <p:cNvCxnSpPr/>
          <p:nvPr/>
        </p:nvCxnSpPr>
        <p:spPr>
          <a:xfrm>
            <a:off x="2458928" y="9644603"/>
            <a:ext cx="1774826" cy="0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189"/>
          <p:cNvSpPr txBox="1"/>
          <p:nvPr/>
        </p:nvSpPr>
        <p:spPr>
          <a:xfrm>
            <a:off x="100325" y="9925923"/>
            <a:ext cx="4249382" cy="41965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39323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343</Words>
  <Application>Microsoft Macintosh PowerPoint</Application>
  <PresentationFormat>Personnalisé</PresentationFormat>
  <Paragraphs>47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2015-07-01T20:18:19Z</dcterms:created>
  <dcterms:modified xsi:type="dcterms:W3CDTF">2020-10-01T22:09:19Z</dcterms:modified>
</cp:coreProperties>
</file>