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82" autoAdjust="0"/>
    <p:restoredTop sz="94674"/>
  </p:normalViewPr>
  <p:slideViewPr>
    <p:cSldViewPr snapToGrid="0" snapToObjects="1">
      <p:cViewPr>
        <p:scale>
          <a:sx n="80" d="100"/>
          <a:sy n="80" d="100"/>
        </p:scale>
        <p:origin x="-138" y="-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953F8-1352-E548-8119-D5CB8F852C8B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1115B-B1B0-D842-A214-EC17DD1A5F0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2594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174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3122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925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0246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4863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4804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991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727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603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9458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1094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69AAB-2FF4-BF45-9C78-03D350AF1BC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4902-0B1D-6B46-9363-08CF0BE6C7A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413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5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elay 19"/>
          <p:cNvSpPr/>
          <p:nvPr/>
        </p:nvSpPr>
        <p:spPr>
          <a:xfrm rot="16200000">
            <a:off x="675080" y="3800867"/>
            <a:ext cx="10688638" cy="3086902"/>
          </a:xfrm>
          <a:custGeom>
            <a:avLst/>
            <a:gdLst>
              <a:gd name="connsiteX0" fmla="*/ 0 w 7315200"/>
              <a:gd name="connsiteY0" fmla="*/ 0 h 3574294"/>
              <a:gd name="connsiteX1" fmla="*/ 3657600 w 7315200"/>
              <a:gd name="connsiteY1" fmla="*/ 0 h 3574294"/>
              <a:gd name="connsiteX2" fmla="*/ 7315200 w 7315200"/>
              <a:gd name="connsiteY2" fmla="*/ 1787147 h 3574294"/>
              <a:gd name="connsiteX3" fmla="*/ 3657600 w 7315200"/>
              <a:gd name="connsiteY3" fmla="*/ 3574294 h 3574294"/>
              <a:gd name="connsiteX4" fmla="*/ 0 w 7315200"/>
              <a:gd name="connsiteY4" fmla="*/ 3574294 h 3574294"/>
              <a:gd name="connsiteX5" fmla="*/ 0 w 7315200"/>
              <a:gd name="connsiteY5" fmla="*/ 0 h 3574294"/>
              <a:gd name="connsiteX0" fmla="*/ 0 w 7315319"/>
              <a:gd name="connsiteY0" fmla="*/ 10788 h 3595870"/>
              <a:gd name="connsiteX1" fmla="*/ 3657600 w 7315319"/>
              <a:gd name="connsiteY1" fmla="*/ 10788 h 3595870"/>
              <a:gd name="connsiteX2" fmla="*/ 7315200 w 7315319"/>
              <a:gd name="connsiteY2" fmla="*/ 1797935 h 3595870"/>
              <a:gd name="connsiteX3" fmla="*/ 3657600 w 7315319"/>
              <a:gd name="connsiteY3" fmla="*/ 3585082 h 3595870"/>
              <a:gd name="connsiteX4" fmla="*/ 0 w 7315319"/>
              <a:gd name="connsiteY4" fmla="*/ 3585082 h 3595870"/>
              <a:gd name="connsiteX5" fmla="*/ 0 w 7315319"/>
              <a:gd name="connsiteY5" fmla="*/ 10788 h 359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5319" h="3595870">
                <a:moveTo>
                  <a:pt x="0" y="10788"/>
                </a:moveTo>
                <a:lnTo>
                  <a:pt x="3657600" y="10788"/>
                </a:lnTo>
                <a:cubicBezTo>
                  <a:pt x="5677637" y="10788"/>
                  <a:pt x="7331529" y="-250436"/>
                  <a:pt x="7315200" y="1797935"/>
                </a:cubicBezTo>
                <a:cubicBezTo>
                  <a:pt x="7298871" y="3846306"/>
                  <a:pt x="5677637" y="3585082"/>
                  <a:pt x="3657600" y="3585082"/>
                </a:cubicBezTo>
                <a:lnTo>
                  <a:pt x="0" y="3585082"/>
                </a:lnTo>
                <a:lnTo>
                  <a:pt x="0" y="107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43" name="Rectangle 142"/>
          <p:cNvSpPr/>
          <p:nvPr/>
        </p:nvSpPr>
        <p:spPr>
          <a:xfrm>
            <a:off x="121799" y="2511156"/>
            <a:ext cx="4217621" cy="196259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QUALIFICA| EQF 7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CITTA’</a:t>
            </a:r>
            <a:endParaRPr lang="fr-FR" sz="1100" b="1" dirty="0">
              <a:solidFill>
                <a:srgbClr val="000000"/>
              </a:solidFill>
              <a:cs typeface="Calibri"/>
            </a:endParaRPr>
          </a:p>
          <a:p>
            <a:r>
              <a:rPr lang="it-IT" sz="1100" dirty="0" smtClean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</a:t>
            </a:r>
            <a:r>
              <a:rPr lang="it-IT" sz="1100" dirty="0" err="1" smtClean="0">
                <a:solidFill>
                  <a:srgbClr val="404040"/>
                </a:solidFill>
                <a:cs typeface="Calibri"/>
              </a:rPr>
              <a:t>ecc…</a:t>
            </a:r>
            <a:endParaRPr lang="it-IT" sz="1100" dirty="0" smtClean="0">
              <a:solidFill>
                <a:srgbClr val="404040"/>
              </a:solidFill>
              <a:cs typeface="Calibri"/>
            </a:endParaRP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 smtClean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</a:t>
            </a:r>
            <a:r>
              <a:rPr lang="it-IT" sz="1100" dirty="0" err="1" smtClean="0">
                <a:solidFill>
                  <a:srgbClr val="404040"/>
                </a:solidFill>
                <a:cs typeface="Calibri"/>
              </a:rPr>
              <a:t>ecc…</a:t>
            </a:r>
            <a:endParaRPr lang="it-IT" sz="1100" dirty="0" smtClean="0">
              <a:solidFill>
                <a:srgbClr val="404040"/>
              </a:solidFill>
              <a:cs typeface="Calibri"/>
            </a:endParaRP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 smtClean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</a:t>
            </a:r>
            <a:r>
              <a:rPr lang="it-IT" sz="1100" dirty="0" err="1" smtClean="0">
                <a:solidFill>
                  <a:srgbClr val="404040"/>
                </a:solidFill>
                <a:cs typeface="Calibri"/>
              </a:rPr>
              <a:t>ecc…</a:t>
            </a:r>
            <a:endParaRPr lang="it-IT" sz="1100" dirty="0" smtClean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0317" y="2035913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en-PH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8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/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679" y="1919341"/>
            <a:ext cx="636517" cy="63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8" name="Text Box 189"/>
          <p:cNvSpPr txBox="1"/>
          <p:nvPr/>
        </p:nvSpPr>
        <p:spPr>
          <a:xfrm>
            <a:off x="90037" y="5303260"/>
            <a:ext cx="4284862" cy="27635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</a:t>
            </a:r>
            <a:r>
              <a:rPr lang="fr-FR" sz="1100" b="1" i="1" dirty="0" smtClean="0">
                <a:cs typeface="Calibri"/>
              </a:rPr>
              <a:t>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fr-FR" sz="1100" b="1" i="1" dirty="0" smtClean="0">
                <a:cs typeface="Calibri"/>
              </a:rPr>
              <a:t>| 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 smtClean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fr-FR" sz="1100" b="1" i="1" dirty="0" smtClean="0">
                <a:cs typeface="Calibri"/>
              </a:rPr>
              <a:t>| 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 smtClean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</a:t>
            </a:r>
          </a:p>
          <a:p>
            <a:endParaRPr lang="fr-FR" sz="1100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fr-FR" sz="1100" b="1" i="1" dirty="0" smtClean="0">
                <a:cs typeface="Calibri"/>
              </a:rPr>
              <a:t>| 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 smtClean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</a:t>
            </a:r>
          </a:p>
          <a:p>
            <a:endParaRPr lang="fr-FR" sz="1100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840317" y="4774522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en-PH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9" name="Picture 3" descr="C:\Users\ikkinallego\Downloads\boc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6"/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679" y="4747295"/>
            <a:ext cx="456489" cy="45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Rounded Rectangle 149"/>
          <p:cNvSpPr/>
          <p:nvPr/>
        </p:nvSpPr>
        <p:spPr>
          <a:xfrm>
            <a:off x="840317" y="8307027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en-PH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0" name="Picture 2" descr="C:\Users\ikkinallego\Downloads\award52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/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679" y="8264422"/>
            <a:ext cx="511047" cy="507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6" name="Rectangle 355"/>
          <p:cNvSpPr/>
          <p:nvPr/>
        </p:nvSpPr>
        <p:spPr>
          <a:xfrm>
            <a:off x="79710" y="409519"/>
            <a:ext cx="4205152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MARIO </a:t>
            </a:r>
            <a:r>
              <a:rPr lang="en-PH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GARDINI</a:t>
            </a:r>
            <a:endParaRPr lang="en-PH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7" name="Rectangle 356"/>
          <p:cNvSpPr/>
          <p:nvPr/>
        </p:nvSpPr>
        <p:spPr>
          <a:xfrm>
            <a:off x="79710" y="988512"/>
            <a:ext cx="4205152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400" b="1" spc="327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2400" b="1" spc="327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2400" b="1" spc="327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2400" b="1" spc="327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2400" b="1" spc="327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posizione</a:t>
            </a:r>
            <a:endParaRPr lang="en-PH" sz="2400" b="1" spc="327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" name="Rounded Rectangle 357"/>
          <p:cNvSpPr/>
          <p:nvPr/>
        </p:nvSpPr>
        <p:spPr>
          <a:xfrm>
            <a:off x="4475948" y="2831678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 DI ME</a:t>
            </a:r>
            <a:endParaRPr lang="en-PH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9" name="Rectangle 358"/>
          <p:cNvSpPr/>
          <p:nvPr/>
        </p:nvSpPr>
        <p:spPr>
          <a:xfrm>
            <a:off x="4748277" y="5142682"/>
            <a:ext cx="2542242" cy="115146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 smtClean="0">
                <a:solidFill>
                  <a:srgbClr val="FFFFFF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360" name="Rounded Rectangle 359"/>
          <p:cNvSpPr/>
          <p:nvPr/>
        </p:nvSpPr>
        <p:spPr>
          <a:xfrm>
            <a:off x="4515117" y="6596625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 smtClean="0">
                <a:latin typeface="Arial" pitchFamily="34" charset="0"/>
                <a:cs typeface="Arial" pitchFamily="34" charset="0"/>
              </a:rPr>
              <a:t>INFORMATICA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1" name="Rectangle 360"/>
          <p:cNvSpPr/>
          <p:nvPr/>
        </p:nvSpPr>
        <p:spPr>
          <a:xfrm>
            <a:off x="4554286" y="7041690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Excel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 err="1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sp>
        <p:nvSpPr>
          <p:cNvPr id="362" name="Rounded Rectangle 361"/>
          <p:cNvSpPr/>
          <p:nvPr/>
        </p:nvSpPr>
        <p:spPr>
          <a:xfrm>
            <a:off x="4515117" y="8374407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 smtClean="0">
                <a:latin typeface="Arial" pitchFamily="34" charset="0"/>
                <a:cs typeface="Arial" pitchFamily="34" charset="0"/>
              </a:rPr>
              <a:t>LINGUE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3" name="Rectangle 362"/>
          <p:cNvSpPr/>
          <p:nvPr/>
        </p:nvSpPr>
        <p:spPr>
          <a:xfrm>
            <a:off x="4554286" y="8823701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Inglese</a:t>
            </a:r>
            <a:r>
              <a:rPr lang="fr-FR" sz="11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A1</a:t>
            </a:r>
          </a:p>
          <a:p>
            <a:pPr>
              <a:spcAft>
                <a:spcPts val="544"/>
              </a:spcAft>
            </a:pPr>
            <a:r>
              <a:rPr lang="fr-FR" sz="1100" dirty="0" err="1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Tedesco</a:t>
            </a:r>
            <a:r>
              <a:rPr lang="fr-FR" sz="11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B1</a:t>
            </a:r>
          </a:p>
          <a:p>
            <a:pPr>
              <a:spcAft>
                <a:spcPts val="544"/>
              </a:spcAft>
            </a:pPr>
            <a:r>
              <a:rPr lang="fr-FR" sz="1100" dirty="0" err="1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Francese</a:t>
            </a:r>
            <a:r>
              <a:rPr lang="fr-FR" sz="11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: C1</a:t>
            </a:r>
          </a:p>
          <a:p>
            <a:pPr>
              <a:spcAft>
                <a:spcPts val="544"/>
              </a:spcAft>
            </a:pPr>
            <a:r>
              <a:rPr lang="fr-FR" sz="1100" dirty="0" err="1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Spagnolo</a:t>
            </a:r>
            <a:r>
              <a:rPr lang="fr-FR" sz="11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C2</a:t>
            </a:r>
          </a:p>
          <a:p>
            <a:pPr>
              <a:spcAft>
                <a:spcPts val="544"/>
              </a:spcAft>
            </a:pPr>
            <a:r>
              <a:rPr lang="fr-FR" sz="11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Italiano 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: C2</a:t>
            </a:r>
          </a:p>
        </p:txBody>
      </p:sp>
      <p:pic>
        <p:nvPicPr>
          <p:cNvPr id="3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16809" y="3381303"/>
            <a:ext cx="343688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5" name="Rectangle 364"/>
          <p:cNvSpPr/>
          <p:nvPr/>
        </p:nvSpPr>
        <p:spPr>
          <a:xfrm>
            <a:off x="5505494" y="3330286"/>
            <a:ext cx="184889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VIA VITTORIA, 17    00187 ROMA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 xmlns="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14323" y="4026835"/>
            <a:ext cx="353839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5505494" y="4063740"/>
            <a:ext cx="18488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06 529658660</a:t>
            </a:r>
          </a:p>
        </p:txBody>
      </p:sp>
      <p:pic>
        <p:nvPicPr>
          <p:cNvPr id="3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3838" y="4597260"/>
            <a:ext cx="519296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9" name="Rectangle 368"/>
          <p:cNvSpPr/>
          <p:nvPr/>
        </p:nvSpPr>
        <p:spPr>
          <a:xfrm>
            <a:off x="5505493" y="4713556"/>
            <a:ext cx="184889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370" name="Group 369"/>
          <p:cNvGrpSpPr/>
          <p:nvPr/>
        </p:nvGrpSpPr>
        <p:grpSpPr>
          <a:xfrm>
            <a:off x="6224877" y="7114685"/>
            <a:ext cx="772987" cy="98696"/>
            <a:chOff x="1413487" y="6334119"/>
            <a:chExt cx="809564" cy="91440"/>
          </a:xfrm>
          <a:solidFill>
            <a:schemeClr val="bg1"/>
          </a:solidFill>
        </p:grpSpPr>
        <p:sp>
          <p:nvSpPr>
            <p:cNvPr id="471" name="Oval 47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2" name="Oval 47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6224877" y="7352718"/>
            <a:ext cx="772987" cy="98696"/>
            <a:chOff x="1413487" y="6334119"/>
            <a:chExt cx="809564" cy="91440"/>
          </a:xfrm>
          <a:solidFill>
            <a:schemeClr val="bg1"/>
          </a:solidFill>
        </p:grpSpPr>
        <p:sp>
          <p:nvSpPr>
            <p:cNvPr id="482" name="Oval 481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4" name="Oval 48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6224878" y="759075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9" name="Oval 48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6224876" y="7828783"/>
            <a:ext cx="601567" cy="98696"/>
            <a:chOff x="1413487" y="6334119"/>
            <a:chExt cx="630033" cy="91440"/>
          </a:xfrm>
          <a:solidFill>
            <a:schemeClr val="bg1"/>
          </a:solidFill>
        </p:grpSpPr>
        <p:sp>
          <p:nvSpPr>
            <p:cNvPr id="496" name="Oval 4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1" name="Oval 50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224877" y="8066815"/>
            <a:ext cx="772987" cy="98696"/>
            <a:chOff x="1413487" y="6334119"/>
            <a:chExt cx="809564" cy="91440"/>
          </a:xfrm>
          <a:solidFill>
            <a:schemeClr val="bg1"/>
          </a:solidFill>
        </p:grpSpPr>
        <p:sp>
          <p:nvSpPr>
            <p:cNvPr id="503" name="Oval 50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24877" y="8908905"/>
            <a:ext cx="772987" cy="98696"/>
            <a:chOff x="1413487" y="6334119"/>
            <a:chExt cx="809564" cy="91440"/>
          </a:xfrm>
          <a:solidFill>
            <a:schemeClr val="bg1"/>
          </a:solidFill>
        </p:grpSpPr>
        <p:sp>
          <p:nvSpPr>
            <p:cNvPr id="510" name="Oval 50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224878" y="9146938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7" name="Oval 51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8" name="Oval 51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9" name="Oval 51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0" name="Oval 51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1" name="Oval 52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6224876" y="9384971"/>
            <a:ext cx="601567" cy="98696"/>
            <a:chOff x="1413487" y="6334119"/>
            <a:chExt cx="630033" cy="91440"/>
          </a:xfrm>
          <a:solidFill>
            <a:schemeClr val="bg1"/>
          </a:solidFill>
        </p:grpSpPr>
        <p:sp>
          <p:nvSpPr>
            <p:cNvPr id="524" name="Oval 52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8" name="Oval 52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9" name="Oval 528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224878" y="962300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1" name="Oval 53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2" name="Oval 53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4" name="Oval 53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5" name="Oval 53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6" name="Oval 53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224877" y="9861036"/>
            <a:ext cx="772987" cy="98696"/>
            <a:chOff x="1413487" y="6334119"/>
            <a:chExt cx="809564" cy="91440"/>
          </a:xfrm>
          <a:solidFill>
            <a:schemeClr val="bg1"/>
          </a:solidFill>
        </p:grpSpPr>
        <p:sp>
          <p:nvSpPr>
            <p:cNvPr id="538" name="Oval 53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87873" y="3129692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>
            <a:off x="4627042" y="6894640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/>
          <p:nvPr/>
        </p:nvCxnSpPr>
        <p:spPr>
          <a:xfrm>
            <a:off x="4627042" y="8672422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929229" y="330607"/>
            <a:ext cx="2180337" cy="212901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200" dirty="0" smtClean="0">
                <a:solidFill>
                  <a:schemeClr val="tx1"/>
                </a:solidFill>
              </a:rPr>
              <a:t>VOSTRA FOTO</a:t>
            </a:r>
            <a:endParaRPr lang="en-PH" sz="3200" dirty="0">
              <a:solidFill>
                <a:schemeClr val="tx1"/>
              </a:solidFill>
            </a:endParaRPr>
          </a:p>
        </p:txBody>
      </p:sp>
      <p:sp>
        <p:nvSpPr>
          <p:cNvPr id="100" name="Text Box 189"/>
          <p:cNvSpPr txBox="1"/>
          <p:nvPr/>
        </p:nvSpPr>
        <p:spPr>
          <a:xfrm>
            <a:off x="32610" y="8825983"/>
            <a:ext cx="4306809" cy="41965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07" name="Rounded Rectangle 149"/>
          <p:cNvSpPr/>
          <p:nvPr/>
        </p:nvSpPr>
        <p:spPr>
          <a:xfrm>
            <a:off x="846855" y="9416821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GESTIONE &amp; </a:t>
            </a:r>
            <a:r>
              <a:rPr lang="en-PH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ORG.</a:t>
            </a:r>
            <a:endParaRPr lang="en-PH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8" name="Picture 2" descr="C:\Users\ikkinallego\Downloads\award52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/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217" y="9374216"/>
            <a:ext cx="511047" cy="507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Text Box 189"/>
          <p:cNvSpPr txBox="1"/>
          <p:nvPr/>
        </p:nvSpPr>
        <p:spPr>
          <a:xfrm>
            <a:off x="39148" y="9935777"/>
            <a:ext cx="4306809" cy="5908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86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339</Words>
  <Application>Microsoft Office PowerPoint</Application>
  <PresentationFormat>Personalizzato</PresentationFormat>
  <Paragraphs>46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Thème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Mariaconcetta Sampugnaro</cp:lastModifiedBy>
  <cp:revision>11</cp:revision>
  <dcterms:created xsi:type="dcterms:W3CDTF">2015-07-01T20:15:41Z</dcterms:created>
  <dcterms:modified xsi:type="dcterms:W3CDTF">2016-12-03T15:18:51Z</dcterms:modified>
</cp:coreProperties>
</file>