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4263"/>
    <p:restoredTop sz="94674"/>
  </p:normalViewPr>
  <p:slideViewPr>
    <p:cSldViewPr snapToGrid="0" snapToObjects="1">
      <p:cViewPr>
        <p:scale>
          <a:sx n="80" d="100"/>
          <a:sy n="80" d="100"/>
        </p:scale>
        <p:origin x="-258" y="221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0AE9-B8AF-2B46-975F-05DFBD6CA5D1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18EEA-6744-4149-B876-319EBDB354B2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74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4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046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4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34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2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46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32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148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96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3664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649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4385-6982-6142-971E-06129B08F864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30DF-0F4E-2140-95AC-2CCDECD4BB90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5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808381" y="222520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804305" y="652650"/>
            <a:ext cx="3605037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QUALIFICA| EQF 7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CITTA’</a:t>
            </a:r>
            <a:endParaRPr lang="fr-FR" sz="1100" b="1" dirty="0">
              <a:solidFill>
                <a:srgbClr val="000000"/>
              </a:solidFill>
              <a:cs typeface="Calibri"/>
            </a:endParaRP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smtClean="0">
                <a:solidFill>
                  <a:srgbClr val="404040"/>
                </a:solidFill>
                <a:cs typeface="Calibri"/>
              </a:rPr>
              <a:t>ecc …</a:t>
            </a:r>
            <a:endParaRPr lang="it-IT" sz="1100" dirty="0" smtClean="0">
              <a:solidFill>
                <a:srgbClr val="404040"/>
              </a:solidFill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EQF 7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EQF 7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</a:t>
            </a:r>
            <a:r>
              <a:rPr lang="it-IT" sz="110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it-IT" sz="1100" smtClean="0">
                <a:solidFill>
                  <a:srgbClr val="404040"/>
                </a:solidFill>
                <a:cs typeface="Calibri"/>
              </a:rPr>
              <a:t>ecc …</a:t>
            </a:r>
            <a:endParaRPr lang="it-IT" sz="1100" dirty="0" smtClean="0">
              <a:solidFill>
                <a:srgbClr val="404040"/>
              </a:solidFill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808381" y="3477973"/>
            <a:ext cx="1675845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89"/>
          <p:cNvSpPr txBox="1"/>
          <p:nvPr/>
        </p:nvSpPr>
        <p:spPr>
          <a:xfrm>
            <a:off x="3804305" y="3974983"/>
            <a:ext cx="3662511" cy="3404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</a:t>
            </a:r>
            <a:r>
              <a:rPr lang="fr-FR" sz="1100" b="1" i="1" dirty="0" smtClean="0">
                <a:cs typeface="Calibri"/>
              </a:rPr>
              <a:t>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532293" y="7696985"/>
            <a:ext cx="2379814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31273" y="602655"/>
            <a:ext cx="0" cy="9852761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47598" y="273669"/>
            <a:ext cx="167350" cy="16449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1051" y="148274"/>
            <a:ext cx="570119" cy="55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4031" y="3434550"/>
            <a:ext cx="430100" cy="4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8740" y="7630563"/>
            <a:ext cx="447585" cy="43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8311" y="355916"/>
            <a:ext cx="3590968" cy="9909573"/>
            <a:chOff x="52876" y="329749"/>
            <a:chExt cx="3256294" cy="9181034"/>
          </a:xfrm>
        </p:grpSpPr>
        <p:sp>
          <p:nvSpPr>
            <p:cNvPr id="69" name="Rectangle 68"/>
            <p:cNvSpPr/>
            <p:nvPr/>
          </p:nvSpPr>
          <p:spPr>
            <a:xfrm>
              <a:off x="52876" y="1858372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2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MARIO GARDINI</a:t>
              </a:r>
              <a:endParaRPr lang="en-PH" sz="3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876" y="2258827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 err="1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Titolo</a:t>
              </a:r>
              <a:r>
                <a:rPr lang="en-PH" sz="1500" b="1" spc="327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PH" sz="1500" b="1" spc="327" dirty="0" err="1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della</a:t>
              </a:r>
              <a:r>
                <a:rPr lang="en-PH" sz="1500" b="1" spc="327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PH" sz="1500" b="1" spc="327" dirty="0" err="1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posizione</a:t>
              </a:r>
              <a:endParaRPr lang="en-PH" sz="1500" b="1" spc="327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76199" y="2740072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SU DI ME</a:t>
              </a:r>
              <a:endParaRPr lang="en-PH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3421" y="5122549"/>
              <a:ext cx="2991738" cy="88645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89"/>
                </a:spcAft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  <a:cs typeface="Arial"/>
                </a:rPr>
                <a:t>Descrivete brevemente il vostro percorso professionale, le vostre competenze chiave per la posizione ed i vostri obiettivi di carriera. Questa è in realtà un'introduzione alla vostra lettera di presentazione.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9" y="6341813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INFORMATICA</a:t>
              </a:r>
              <a:endParaRPr lang="en-PH" sz="1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7306" y="6742418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Foglio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Excel</a:t>
              </a:r>
              <a:endParaRPr lang="fr-FR" sz="1100" dirty="0">
                <a:latin typeface="Arial"/>
                <a:ea typeface="Calibri"/>
                <a:cs typeface="Times New Roman"/>
              </a:endParaRPr>
            </a:p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Trattamento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</a:t>
              </a: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testi</a:t>
              </a:r>
              <a:endParaRPr lang="fr-FR" sz="1100" dirty="0">
                <a:latin typeface="Arial"/>
                <a:ea typeface="Calibri"/>
                <a:cs typeface="Times New Roman"/>
              </a:endParaRPr>
            </a:p>
            <a:p>
              <a:pPr>
                <a:spcAft>
                  <a:spcPts val="544"/>
                </a:spcAft>
              </a:pPr>
              <a:r>
                <a:rPr lang="fr-FR" sz="1100" dirty="0">
                  <a:latin typeface="Arial"/>
                  <a:ea typeface="Calibri"/>
                  <a:cs typeface="Times New Roman"/>
                </a:rPr>
                <a:t>HTML, ASP, C++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>
                  <a:latin typeface="Arial"/>
                  <a:ea typeface="Calibri"/>
                  <a:cs typeface="Times New Roman"/>
                </a:rPr>
                <a:t>Dreamweaver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>
                  <a:latin typeface="Arial"/>
                  <a:ea typeface="Calibri"/>
                  <a:cs typeface="Times New Roman"/>
                </a:rPr>
                <a:t>Illustrator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6199" y="7988895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LINGUE</a:t>
              </a:r>
              <a:endParaRPr lang="en-PH" sz="1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7306" y="8392528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Inglese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: </a:t>
              </a:r>
              <a:r>
                <a:rPr lang="fr-FR" sz="1100" dirty="0">
                  <a:latin typeface="Arial"/>
                  <a:ea typeface="Calibri"/>
                  <a:cs typeface="Times New Roman"/>
                </a:rPr>
                <a:t>A1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Tedesco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: </a:t>
              </a:r>
              <a:r>
                <a:rPr lang="fr-FR" sz="1100" dirty="0">
                  <a:latin typeface="Arial"/>
                  <a:ea typeface="Calibri"/>
                  <a:cs typeface="Times New Roman"/>
                </a:rPr>
                <a:t>B1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Francese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</a:t>
              </a:r>
              <a:r>
                <a:rPr lang="fr-FR" sz="1100" dirty="0">
                  <a:latin typeface="Arial"/>
                  <a:ea typeface="Calibri"/>
                  <a:cs typeface="Times New Roman"/>
                </a:rPr>
                <a:t>: C1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 err="1" smtClean="0">
                  <a:latin typeface="Arial"/>
                  <a:ea typeface="Calibri"/>
                  <a:cs typeface="Times New Roman"/>
                </a:rPr>
                <a:t>Spagnolo</a:t>
              </a: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 : </a:t>
              </a:r>
              <a:r>
                <a:rPr lang="fr-FR" sz="1100" dirty="0">
                  <a:latin typeface="Arial"/>
                  <a:ea typeface="Calibri"/>
                  <a:cs typeface="Times New Roman"/>
                </a:rPr>
                <a:t>C2</a:t>
              </a:r>
            </a:p>
            <a:p>
              <a:pPr>
                <a:spcAft>
                  <a:spcPts val="544"/>
                </a:spcAft>
              </a:pPr>
              <a:r>
                <a:rPr lang="fr-FR" sz="1100" dirty="0" smtClean="0">
                  <a:latin typeface="Arial"/>
                  <a:ea typeface="Calibri"/>
                  <a:cs typeface="Times New Roman"/>
                </a:rPr>
                <a:t>Italiano </a:t>
              </a:r>
              <a:r>
                <a:rPr lang="fr-FR" sz="1100" dirty="0">
                  <a:latin typeface="Arial"/>
                  <a:ea typeface="Calibri"/>
                  <a:cs typeface="Times New Roman"/>
                </a:rPr>
                <a:t>: C2</a:t>
              </a:r>
            </a:p>
          </p:txBody>
        </p:sp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377169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914400" y="3315871"/>
              <a:ext cx="217644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  <a:endPara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982711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914401" y="3939710"/>
              <a:ext cx="217644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4489699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914400" y="4603999"/>
              <a:ext cx="217644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7287" y="682178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337287" y="703967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3" name="Oval 9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337287" y="725755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34" name="Oval 13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337287" y="7475444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49" name="Oval 148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337287" y="7693329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63" name="Oval 16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1337287" y="8453040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74" name="Oval 17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337287" y="867092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5" name="Oval 184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1337287" y="888881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96" name="Oval 195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337287" y="910669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07" name="Oval 206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1337287" y="9324583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93421" y="329749"/>
              <a:ext cx="2805365" cy="13450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dirty="0" smtClean="0"/>
                <a:t>FOTO</a:t>
              </a:r>
              <a:endParaRPr lang="en-PH" sz="4400" dirty="0"/>
            </a:p>
          </p:txBody>
        </p:sp>
      </p:grpSp>
      <p:sp>
        <p:nvSpPr>
          <p:cNvPr id="145" name="Text Box 189"/>
          <p:cNvSpPr txBox="1"/>
          <p:nvPr/>
        </p:nvSpPr>
        <p:spPr>
          <a:xfrm>
            <a:off x="3804305" y="8199244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444706" y="8869727"/>
            <a:ext cx="2759530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 &amp; Org.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1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0382" y="8856090"/>
            <a:ext cx="447585" cy="43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2" name="Text Box 189"/>
          <p:cNvSpPr txBox="1"/>
          <p:nvPr/>
        </p:nvSpPr>
        <p:spPr>
          <a:xfrm>
            <a:off x="3808470" y="9408335"/>
            <a:ext cx="3429050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</a:t>
            </a:r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persone.</a:t>
            </a:r>
            <a:endParaRPr lang="it-IT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2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338</Words>
  <Application>Microsoft Office PowerPoint</Application>
  <PresentationFormat>Personalizzato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12</cp:revision>
  <dcterms:created xsi:type="dcterms:W3CDTF">2015-07-01T20:12:58Z</dcterms:created>
  <dcterms:modified xsi:type="dcterms:W3CDTF">2016-12-03T15:10:06Z</dcterms:modified>
</cp:coreProperties>
</file>