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9DCCDA-84BE-AA46-9343-4F707C6EB047}" v="1" dt="2020-10-01T22:08:17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21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C9DCCDA-84BE-AA46-9343-4F707C6EB047}"/>
    <pc:docChg chg="modSld">
      <pc:chgData name="Axel Maille" userId="065ad68c099279a8" providerId="LiveId" clId="{6C9DCCDA-84BE-AA46-9343-4F707C6EB047}" dt="2020-10-01T22:08:17.440" v="0"/>
      <pc:docMkLst>
        <pc:docMk/>
      </pc:docMkLst>
      <pc:sldChg chg="modSp">
        <pc:chgData name="Axel Maille" userId="065ad68c099279a8" providerId="LiveId" clId="{6C9DCCDA-84BE-AA46-9343-4F707C6EB047}" dt="2020-10-01T22:08:17.440" v="0"/>
        <pc:sldMkLst>
          <pc:docMk/>
          <pc:sldMk cId="1012682611" sldId="257"/>
        </pc:sldMkLst>
        <pc:spChg chg="mod">
          <ac:chgData name="Axel Maille" userId="065ad68c099279a8" providerId="LiveId" clId="{6C9DCCDA-84BE-AA46-9343-4F707C6EB047}" dt="2020-10-01T22:08:17.440" v="0"/>
          <ac:spMkLst>
            <pc:docMk/>
            <pc:sldMk cId="1012682611" sldId="257"/>
            <ac:spMk id="1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8AE6-10E3-6A47-B7C6-91FD1E1612C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0F95-0483-074D-9766-A47CD83E93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1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04F3-D9A9-9840-8A64-8D98CB0E9445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0529"/>
            <a:ext cx="3576895" cy="10688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7562850" cy="1137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857076" y="170423"/>
            <a:ext cx="4481691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MARIO GARDINI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514531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500" b="1" spc="327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500" b="1" spc="327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500" b="1" spc="327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1500" b="1" spc="327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4256" y="53451"/>
            <a:ext cx="2182820" cy="205607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VOSTRA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370205" y="1746074"/>
            <a:ext cx="2192645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196259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>
              <a:solidFill>
                <a:srgbClr val="404040"/>
              </a:solidFill>
              <a:cs typeface="Calibri"/>
            </a:endParaRP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>
              <a:solidFill>
                <a:srgbClr val="404040"/>
              </a:solidFill>
              <a:cs typeface="Calibri"/>
            </a:endParaRP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err="1">
                <a:solidFill>
                  <a:srgbClr val="404040"/>
                </a:solidFill>
                <a:cs typeface="Calibri"/>
              </a:rPr>
              <a:t>ecc…</a:t>
            </a:r>
            <a:endParaRPr lang="it-IT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588900" y="4287913"/>
            <a:ext cx="1663021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251921" y="4476684"/>
            <a:ext cx="2310930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6" y="4776899"/>
            <a:ext cx="3662511" cy="34100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 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 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 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 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DI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8299" y="4943393"/>
            <a:ext cx="3055164" cy="95680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4032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52341" y="675156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52341" y="8509187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705045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638883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VIA VITTORIA, 17 00187 ROMA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 06 529658660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031" y="6616701"/>
            <a:ext cx="33069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58763" y="6836747"/>
            <a:ext cx="1486717" cy="98696"/>
            <a:chOff x="1413487" y="6334119"/>
            <a:chExt cx="1348157" cy="91440"/>
          </a:xfrm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58763" y="7071922"/>
            <a:ext cx="1684700" cy="98696"/>
            <a:chOff x="1413487" y="6334119"/>
            <a:chExt cx="1527688" cy="91440"/>
          </a:xfrm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58763" y="7307098"/>
            <a:ext cx="1288734" cy="98696"/>
            <a:chOff x="1413487" y="6334119"/>
            <a:chExt cx="1168626" cy="91440"/>
          </a:xfrm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58763" y="7542274"/>
            <a:ext cx="1684700" cy="98696"/>
            <a:chOff x="1413487" y="6334119"/>
            <a:chExt cx="1527688" cy="91440"/>
          </a:xfrm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58763" y="7777449"/>
            <a:ext cx="1882683" cy="98696"/>
            <a:chOff x="1413487" y="6334119"/>
            <a:chExt cx="1707219" cy="91440"/>
          </a:xfrm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684700" cy="98696"/>
            <a:chOff x="1413487" y="6334119"/>
            <a:chExt cx="1527688" cy="91440"/>
          </a:xfrm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486717" cy="98696"/>
            <a:chOff x="1413487" y="6334119"/>
            <a:chExt cx="1348157" cy="91440"/>
          </a:xfrm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288734" cy="98696"/>
            <a:chOff x="1413487" y="6334119"/>
            <a:chExt cx="1168626" cy="91440"/>
          </a:xfrm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684700" cy="98696"/>
            <a:chOff x="1413487" y="6334119"/>
            <a:chExt cx="1527688" cy="91440"/>
          </a:xfrm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486717" cy="98696"/>
            <a:chOff x="1413487" y="6334119"/>
            <a:chExt cx="1348157" cy="91440"/>
          </a:xfrm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3588900" y="8222527"/>
            <a:ext cx="2284182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234" name="Text Box 189"/>
          <p:cNvSpPr txBox="1"/>
          <p:nvPr/>
        </p:nvSpPr>
        <p:spPr>
          <a:xfrm>
            <a:off x="3674039" y="8650848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cxnSp>
        <p:nvCxnSpPr>
          <p:cNvPr id="235" name="Straight Connector 19"/>
          <p:cNvCxnSpPr/>
          <p:nvPr/>
        </p:nvCxnSpPr>
        <p:spPr>
          <a:xfrm>
            <a:off x="5731822" y="8394484"/>
            <a:ext cx="1831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 Box 189"/>
          <p:cNvSpPr txBox="1"/>
          <p:nvPr/>
        </p:nvSpPr>
        <p:spPr>
          <a:xfrm>
            <a:off x="3674039" y="9714809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3576895" y="9299630"/>
            <a:ext cx="430985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</p:spTree>
    <p:extLst>
      <p:ext uri="{BB962C8B-B14F-4D97-AF65-F5344CB8AC3E}">
        <p14:creationId xmlns:p14="http://schemas.microsoft.com/office/powerpoint/2010/main" val="10126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344</Words>
  <Application>Microsoft Macintosh PowerPoint</Application>
  <PresentationFormat>Personnalisé</PresentationFormat>
  <Paragraphs>48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2015-07-01T20:10:00Z</dcterms:created>
  <dcterms:modified xsi:type="dcterms:W3CDTF">2020-10-01T22:08:20Z</dcterms:modified>
</cp:coreProperties>
</file>