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9DCCDA-84BE-AA46-9343-4F707C6EB047}" v="1" dt="2020-10-01T22:08:17.4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921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6C9DCCDA-84BE-AA46-9343-4F707C6EB047}"/>
    <pc:docChg chg="modSld">
      <pc:chgData name="Axel Maille" userId="065ad68c099279a8" providerId="LiveId" clId="{6C9DCCDA-84BE-AA46-9343-4F707C6EB047}" dt="2020-10-01T22:08:17.440" v="0"/>
      <pc:docMkLst>
        <pc:docMk/>
      </pc:docMkLst>
      <pc:sldChg chg="modSp">
        <pc:chgData name="Axel Maille" userId="065ad68c099279a8" providerId="LiveId" clId="{6C9DCCDA-84BE-AA46-9343-4F707C6EB047}" dt="2020-10-01T22:08:17.440" v="0"/>
        <pc:sldMkLst>
          <pc:docMk/>
          <pc:sldMk cId="1012682611" sldId="257"/>
        </pc:sldMkLst>
        <pc:spChg chg="mod">
          <ac:chgData name="Axel Maille" userId="065ad68c099279a8" providerId="LiveId" clId="{6C9DCCDA-84BE-AA46-9343-4F707C6EB047}" dt="2020-10-01T22:08:17.440" v="0"/>
          <ac:spMkLst>
            <pc:docMk/>
            <pc:sldMk cId="1012682611" sldId="257"/>
            <ac:spMk id="14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F8AE6-10E3-6A47-B7C6-91FD1E1612CE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20F95-0483-074D-9766-A47CD83E93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5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617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9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63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64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32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425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02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12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05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11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244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04F3-D9A9-9840-8A64-8D98CB0E9445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40CE0-57CA-E64A-809D-9735F526611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9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90529"/>
            <a:ext cx="3576895" cy="1068863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7562850" cy="1137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857076" y="170423"/>
            <a:ext cx="4481691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2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MARIO GARDINI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747797" y="514531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 err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1500" b="1" spc="327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500" b="1" spc="327" dirty="0" err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1500" b="1" spc="327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500" b="1" spc="327" dirty="0" err="1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posizione</a:t>
            </a:r>
            <a:endParaRPr lang="en-PH" sz="1500" b="1" spc="327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4256" y="53451"/>
            <a:ext cx="2182820" cy="2056078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VOSTRA FOTO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88900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370205" y="1746074"/>
            <a:ext cx="2192645" cy="10548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847224" y="1987433"/>
            <a:ext cx="3547563" cy="196259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</a:t>
            </a:r>
            <a:r>
              <a:rPr lang="it-IT" sz="1100" dirty="0" err="1">
                <a:solidFill>
                  <a:srgbClr val="404040"/>
                </a:solidFill>
                <a:cs typeface="Calibri"/>
              </a:rPr>
              <a:t>ecc…</a:t>
            </a:r>
            <a:endParaRPr lang="it-IT" sz="1100" dirty="0">
              <a:solidFill>
                <a:srgbClr val="404040"/>
              </a:solidFill>
              <a:cs typeface="Calibri"/>
            </a:endParaRP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</a:t>
            </a:r>
            <a:r>
              <a:rPr lang="it-IT" sz="1100" dirty="0" err="1">
                <a:solidFill>
                  <a:srgbClr val="404040"/>
                </a:solidFill>
                <a:cs typeface="Calibri"/>
              </a:rPr>
              <a:t>ecc…</a:t>
            </a:r>
            <a:endParaRPr lang="it-IT" sz="1100" dirty="0">
              <a:solidFill>
                <a:srgbClr val="404040"/>
              </a:solidFill>
              <a:cs typeface="Calibri"/>
            </a:endParaRP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cs typeface="Calibri"/>
              </a:rPr>
              <a:t>Descrivete le caratteristiche di questa formazione: qualifiche, opzioni della formazione, </a:t>
            </a:r>
            <a:r>
              <a:rPr lang="it-IT" sz="1100" dirty="0" err="1">
                <a:solidFill>
                  <a:srgbClr val="404040"/>
                </a:solidFill>
                <a:cs typeface="Calibri"/>
              </a:rPr>
              <a:t>ecc…</a:t>
            </a:r>
            <a:endParaRPr lang="it-IT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588900" y="4287913"/>
            <a:ext cx="1663021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ESPERIENZA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251921" y="4476684"/>
            <a:ext cx="2310930" cy="10549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6" y="4776899"/>
            <a:ext cx="3662511" cy="34100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 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 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 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 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4032" y="2226941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 DI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8299" y="4943393"/>
            <a:ext cx="3055164" cy="95680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>
                <a:solidFill>
                  <a:srgbClr val="FFFFFF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84032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52341" y="6751560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Foglio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testi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</p:txBody>
      </p:sp>
      <p:sp>
        <p:nvSpPr>
          <p:cNvPr id="115" name="Rounded Rectangle 114"/>
          <p:cNvSpPr/>
          <p:nvPr/>
        </p:nvSpPr>
        <p:spPr>
          <a:xfrm>
            <a:off x="84032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dirty="0">
                <a:latin typeface="Arial" pitchFamily="34" charset="0"/>
                <a:cs typeface="Arial" pitchFamily="34" charset="0"/>
              </a:rPr>
              <a:t>LINGUE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52341" y="8509187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Inglese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Tedesco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Francese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Spagnolo</a:t>
            </a: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3" y="2705045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008380" y="2638883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VIA VITTORIA, 17 00187 ROMA</a:t>
            </a: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358638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008381" y="3312226"/>
            <a:ext cx="240013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 06 529658660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54" y="3905857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008381" y="4029228"/>
            <a:ext cx="240013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84031" y="2524955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84031" y="6616701"/>
            <a:ext cx="33069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4031" y="8423449"/>
            <a:ext cx="33574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558763" y="6836747"/>
            <a:ext cx="1486717" cy="98696"/>
            <a:chOff x="1413487" y="6334119"/>
            <a:chExt cx="1348157" cy="91440"/>
          </a:xfrm>
        </p:grpSpPr>
        <p:sp>
          <p:nvSpPr>
            <p:cNvPr id="10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3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4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5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6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78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80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1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1558763" y="7071922"/>
            <a:ext cx="1684700" cy="98696"/>
            <a:chOff x="1413487" y="6334119"/>
            <a:chExt cx="1527688" cy="91440"/>
          </a:xfrm>
        </p:grpSpPr>
        <p:sp>
          <p:nvSpPr>
            <p:cNvPr id="93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4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5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6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7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8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99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0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16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1558763" y="7307098"/>
            <a:ext cx="1288734" cy="98696"/>
            <a:chOff x="1413487" y="6334119"/>
            <a:chExt cx="1168626" cy="91440"/>
          </a:xfrm>
        </p:grpSpPr>
        <p:sp>
          <p:nvSpPr>
            <p:cNvPr id="134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5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6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7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38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1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6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558763" y="7542274"/>
            <a:ext cx="1684700" cy="98696"/>
            <a:chOff x="1413487" y="6334119"/>
            <a:chExt cx="1527688" cy="91440"/>
          </a:xfrm>
        </p:grpSpPr>
        <p:sp>
          <p:nvSpPr>
            <p:cNvPr id="149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5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1558763" y="7777449"/>
            <a:ext cx="1882683" cy="98696"/>
            <a:chOff x="1413487" y="6334119"/>
            <a:chExt cx="1707219" cy="91440"/>
          </a:xfrm>
        </p:grpSpPr>
        <p:sp>
          <p:nvSpPr>
            <p:cNvPr id="16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6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1558763" y="8597445"/>
            <a:ext cx="1684700" cy="98696"/>
            <a:chOff x="1413487" y="6334119"/>
            <a:chExt cx="1527688" cy="91440"/>
          </a:xfrm>
        </p:grpSpPr>
        <p:sp>
          <p:nvSpPr>
            <p:cNvPr id="17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558763" y="8832620"/>
            <a:ext cx="1486717" cy="98696"/>
            <a:chOff x="1413487" y="6334119"/>
            <a:chExt cx="1348157" cy="91440"/>
          </a:xfrm>
        </p:grpSpPr>
        <p:sp>
          <p:nvSpPr>
            <p:cNvPr id="18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8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58763" y="9067796"/>
            <a:ext cx="1288734" cy="98696"/>
            <a:chOff x="1413487" y="6334119"/>
            <a:chExt cx="1168626" cy="91440"/>
          </a:xfrm>
        </p:grpSpPr>
        <p:sp>
          <p:nvSpPr>
            <p:cNvPr id="19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1558763" y="9302972"/>
            <a:ext cx="1684700" cy="98696"/>
            <a:chOff x="1413487" y="6334119"/>
            <a:chExt cx="1527688" cy="91440"/>
          </a:xfrm>
        </p:grpSpPr>
        <p:sp>
          <p:nvSpPr>
            <p:cNvPr id="20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0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1558763" y="9538147"/>
            <a:ext cx="1486717" cy="98696"/>
            <a:chOff x="1413487" y="6334119"/>
            <a:chExt cx="1348157" cy="91440"/>
          </a:xfrm>
        </p:grpSpPr>
        <p:sp>
          <p:nvSpPr>
            <p:cNvPr id="21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1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2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33" name="Rectangle 232"/>
          <p:cNvSpPr/>
          <p:nvPr/>
        </p:nvSpPr>
        <p:spPr>
          <a:xfrm>
            <a:off x="3588900" y="8222527"/>
            <a:ext cx="2284182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sp>
        <p:nvSpPr>
          <p:cNvPr id="234" name="Text Box 189"/>
          <p:cNvSpPr txBox="1"/>
          <p:nvPr/>
        </p:nvSpPr>
        <p:spPr>
          <a:xfrm>
            <a:off x="3674039" y="8650848"/>
            <a:ext cx="3720748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</p:txBody>
      </p:sp>
      <p:cxnSp>
        <p:nvCxnSpPr>
          <p:cNvPr id="235" name="Straight Connector 19"/>
          <p:cNvCxnSpPr/>
          <p:nvPr/>
        </p:nvCxnSpPr>
        <p:spPr>
          <a:xfrm>
            <a:off x="5731822" y="8394484"/>
            <a:ext cx="18310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 Box 189"/>
          <p:cNvSpPr txBox="1"/>
          <p:nvPr/>
        </p:nvSpPr>
        <p:spPr>
          <a:xfrm>
            <a:off x="3674039" y="9714809"/>
            <a:ext cx="3720748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3576895" y="9299630"/>
            <a:ext cx="430985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</p:spTree>
    <p:extLst>
      <p:ext uri="{BB962C8B-B14F-4D97-AF65-F5344CB8AC3E}">
        <p14:creationId xmlns:p14="http://schemas.microsoft.com/office/powerpoint/2010/main" val="1012682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344</Words>
  <Application>Microsoft Macintosh PowerPoint</Application>
  <PresentationFormat>Personnalisé</PresentationFormat>
  <Paragraphs>48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17</cp:revision>
  <dcterms:created xsi:type="dcterms:W3CDTF">2015-07-01T20:10:00Z</dcterms:created>
  <dcterms:modified xsi:type="dcterms:W3CDTF">2020-10-01T22:08:20Z</dcterms:modified>
</cp:coreProperties>
</file>