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E6F201-A37B-0648-BCA9-6D4281C42206}" v="1" dt="2020-10-01T22:07:54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9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68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1E6F201-A37B-0648-BCA9-6D4281C42206}"/>
    <pc:docChg chg="modSld">
      <pc:chgData name="Axel Maille" userId="065ad68c099279a8" providerId="LiveId" clId="{11E6F201-A37B-0648-BCA9-6D4281C42206}" dt="2020-10-01T22:08:00.147" v="1" actId="14100"/>
      <pc:docMkLst>
        <pc:docMk/>
      </pc:docMkLst>
      <pc:sldChg chg="modSp mod">
        <pc:chgData name="Axel Maille" userId="065ad68c099279a8" providerId="LiveId" clId="{11E6F201-A37B-0648-BCA9-6D4281C42206}" dt="2020-10-01T22:08:00.147" v="1" actId="14100"/>
        <pc:sldMkLst>
          <pc:docMk/>
          <pc:sldMk cId="2753973333" sldId="257"/>
        </pc:sldMkLst>
        <pc:spChg chg="mod">
          <ac:chgData name="Axel Maille" userId="065ad68c099279a8" providerId="LiveId" clId="{11E6F201-A37B-0648-BCA9-6D4281C42206}" dt="2020-10-01T22:08:00.147" v="1" actId="14100"/>
          <ac:spMkLst>
            <pc:docMk/>
            <pc:sldMk cId="2753973333" sldId="257"/>
            <ac:spMk id="70" creationId="{00000000-0000-0000-0000-000000000000}"/>
          </ac:spMkLst>
        </pc:spChg>
        <pc:spChg chg="mod">
          <ac:chgData name="Axel Maille" userId="065ad68c099279a8" providerId="LiveId" clId="{11E6F201-A37B-0648-BCA9-6D4281C42206}" dt="2020-10-01T22:07:54.474" v="0"/>
          <ac:spMkLst>
            <pc:docMk/>
            <pc:sldMk cId="2753973333" sldId="257"/>
            <ac:spMk id="14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6C0D6-6982-B449-8411-F5E07B0531F4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2695-3C14-0E4C-9248-2FAEDE3F95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3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8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88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10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58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72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811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033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54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42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19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99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F95FF-1F13-6D41-88F0-1D6055035858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D554-C043-054F-93D3-7A288729B06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836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3576895" cy="10688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417335"/>
            <a:ext cx="7562850" cy="102885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9" name="Rectangle 68"/>
          <p:cNvSpPr/>
          <p:nvPr/>
        </p:nvSpPr>
        <p:spPr>
          <a:xfrm>
            <a:off x="2741331" y="504006"/>
            <a:ext cx="4597436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MARIO GARDINI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992583" y="929591"/>
            <a:ext cx="4346184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Titolo</a:t>
            </a:r>
            <a:r>
              <a: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della</a:t>
            </a:r>
            <a:r>
              <a: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posizione</a:t>
            </a:r>
            <a:r>
              <a:rPr lang="en-PH" sz="15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PH" sz="15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ricercata</a:t>
            </a:r>
            <a:endParaRPr lang="en-PH" sz="15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Diamond 16"/>
          <p:cNvSpPr/>
          <p:nvPr/>
        </p:nvSpPr>
        <p:spPr>
          <a:xfrm>
            <a:off x="674257" y="53451"/>
            <a:ext cx="2067073" cy="1756622"/>
          </a:xfrm>
          <a:prstGeom prst="diamond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VOSTRA FOTO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66259" y="1557303"/>
            <a:ext cx="1781305" cy="377541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FORMAZIONE</a:t>
            </a:r>
          </a:p>
        </p:txBody>
      </p:sp>
      <p:cxnSp>
        <p:nvCxnSpPr>
          <p:cNvPr id="20" name="Straight Connector 19"/>
          <p:cNvCxnSpPr>
            <a:stCxn id="18" idx="3"/>
          </p:cNvCxnSpPr>
          <p:nvPr/>
        </p:nvCxnSpPr>
        <p:spPr>
          <a:xfrm>
            <a:off x="5647564" y="1746074"/>
            <a:ext cx="1915286" cy="105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795237" y="1987433"/>
            <a:ext cx="3767613" cy="216264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2003 | </a:t>
            </a:r>
            <a:r>
              <a:rPr lang="fr-FR" sz="1100" b="1" dirty="0" err="1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 EQF 7 | PAESE – CITTA’</a:t>
            </a:r>
            <a:endParaRPr lang="fr-FR" sz="1100" b="1" dirty="0">
              <a:solidFill>
                <a:srgbClr val="000000"/>
              </a:solidFill>
              <a:effectLst/>
              <a:latin typeface="+mn-lt"/>
              <a:cs typeface="Calibri"/>
            </a:endParaRP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 EQF 7 | PAESE – CITTA’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FORMAZIONE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2003 | </a:t>
            </a:r>
            <a:r>
              <a:rPr lang="fr-FR" sz="1100" b="1" dirty="0" err="1">
                <a:solidFill>
                  <a:srgbClr val="000000"/>
                </a:solidFill>
                <a:cs typeface="Calibri"/>
              </a:rPr>
              <a:t>Qualifica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 EQF 7 | PAESE – CITTA’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Descrivete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caratteristiche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di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qualifiche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opzioni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della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formazione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, </a:t>
            </a:r>
            <a:r>
              <a:rPr lang="fr-FR" sz="1100">
                <a:solidFill>
                  <a:srgbClr val="404040"/>
                </a:solidFill>
                <a:cs typeface="Calibri"/>
              </a:rPr>
              <a:t>ecc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…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866259" y="4287913"/>
            <a:ext cx="1663021" cy="377541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b="1" dirty="0">
                <a:latin typeface="Arial" pitchFamily="34" charset="0"/>
                <a:cs typeface="Arial" pitchFamily="34" charset="0"/>
              </a:rPr>
              <a:t>ESPERIENZA</a:t>
            </a:r>
          </a:p>
        </p:txBody>
      </p:sp>
      <p:cxnSp>
        <p:nvCxnSpPr>
          <p:cNvPr id="145" name="Straight Connector 144"/>
          <p:cNvCxnSpPr>
            <a:stCxn id="144" idx="3"/>
          </p:cNvCxnSpPr>
          <p:nvPr/>
        </p:nvCxnSpPr>
        <p:spPr>
          <a:xfrm>
            <a:off x="5529280" y="4476684"/>
            <a:ext cx="2033572" cy="105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 Box 189"/>
          <p:cNvSpPr txBox="1"/>
          <p:nvPr/>
        </p:nvSpPr>
        <p:spPr>
          <a:xfrm>
            <a:off x="3732275" y="4776899"/>
            <a:ext cx="3830576" cy="3488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| POSIZIONE| 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CITTA’</a:t>
            </a:r>
            <a:r>
              <a:rPr lang="en-US" sz="1100" b="1" i="1" dirty="0">
                <a:solidFill>
                  <a:srgbClr val="000000"/>
                </a:solidFill>
                <a:cs typeface="Calibri"/>
              </a:rPr>
              <a:t>|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| POSIZIONE| 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CITTA’</a:t>
            </a:r>
            <a:r>
              <a:rPr lang="en-US" sz="1100" b="1" i="1" dirty="0">
                <a:solidFill>
                  <a:srgbClr val="000000"/>
                </a:solidFill>
                <a:cs typeface="Calibri"/>
              </a:rPr>
              <a:t>|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| POSIZIONE| 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CITTA’</a:t>
            </a:r>
            <a:r>
              <a:rPr lang="en-US" sz="1100" b="1" i="1" dirty="0">
                <a:solidFill>
                  <a:srgbClr val="000000"/>
                </a:solidFill>
                <a:cs typeface="Calibri"/>
              </a:rPr>
              <a:t>|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AZIENDA| </a:t>
            </a:r>
            <a:r>
              <a:rPr lang="en-US" sz="1100" b="1" i="1" dirty="0">
                <a:cs typeface="Calibri"/>
              </a:rPr>
              <a:t>2000 – 2003 | POSIZIONE| 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CITTA’</a:t>
            </a:r>
            <a:r>
              <a:rPr lang="en-US" sz="1100" b="1" i="1" dirty="0">
                <a:solidFill>
                  <a:srgbClr val="000000"/>
                </a:solidFill>
                <a:cs typeface="Calibri"/>
              </a:rPr>
              <a:t>|</a:t>
            </a:r>
            <a:r>
              <a:rPr lang="en-US" sz="1100" b="1" i="1" dirty="0">
                <a:solidFill>
                  <a:schemeClr val="tx1"/>
                </a:solidFill>
                <a:cs typeface="Calibri"/>
              </a:rPr>
              <a:t> PAESE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qui le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funzioni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occupato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per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questa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posizione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anche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vostri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incarichi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e i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risultati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che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avete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ottenuto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71291" y="210952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 DI ME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4257" y="4686129"/>
            <a:ext cx="2734260" cy="969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it-IT" sz="1100" dirty="0">
                <a:solidFill>
                  <a:srgbClr val="000000"/>
                </a:solidFill>
                <a:latin typeface="Arial"/>
                <a:cs typeface="Arial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71291" y="6318687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INFORMATICA</a:t>
            </a:r>
          </a:p>
        </p:txBody>
      </p:sp>
      <p:sp>
        <p:nvSpPr>
          <p:cNvPr id="81" name="Rectangle 80"/>
          <p:cNvSpPr/>
          <p:nvPr/>
        </p:nvSpPr>
        <p:spPr>
          <a:xfrm>
            <a:off x="479018" y="6763752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Foglio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di </a:t>
            </a:r>
            <a:r>
              <a:rPr lang="fr-FR" sz="1100" b="1" dirty="0" err="1">
                <a:latin typeface="Arial"/>
                <a:ea typeface="Calibri"/>
                <a:cs typeface="Times New Roman"/>
              </a:rPr>
              <a:t>calcolo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Excel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Trattamento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</a:t>
            </a:r>
            <a:r>
              <a:rPr lang="fr-FR" sz="1100" b="1" dirty="0" err="1">
                <a:latin typeface="Arial"/>
                <a:ea typeface="Calibri"/>
                <a:cs typeface="Times New Roman"/>
              </a:rPr>
              <a:t>testi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HTML, ASP, C++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2074142" y="684194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2074142" y="708149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3" name="Rectangle 10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074142" y="732104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6" name="Rectangle 10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074142" y="756059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9" name="Rectangle 10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074142" y="7800145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2" name="Rectangle 11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15" name="Rounded Rectangle 114"/>
          <p:cNvSpPr/>
          <p:nvPr/>
        </p:nvSpPr>
        <p:spPr>
          <a:xfrm>
            <a:off x="471291" y="8096469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LINGUE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51442" y="8545763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Inglese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A1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Tedesco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: B1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Francese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: C1</a:t>
            </a:r>
          </a:p>
          <a:p>
            <a:pPr>
              <a:spcAft>
                <a:spcPts val="544"/>
              </a:spcAft>
            </a:pPr>
            <a:r>
              <a:rPr lang="fr-FR" sz="1100" b="1" dirty="0" err="1">
                <a:latin typeface="Arial"/>
                <a:ea typeface="Calibri"/>
                <a:cs typeface="Times New Roman"/>
              </a:rPr>
              <a:t>Spagnolo</a:t>
            </a:r>
            <a:r>
              <a:rPr lang="fr-FR" sz="1100" b="1" dirty="0">
                <a:latin typeface="Arial"/>
                <a:ea typeface="Calibri"/>
                <a:cs typeface="Times New Roman"/>
              </a:rPr>
              <a:t> : C2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Italiano : C2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2074142" y="8623959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074142" y="8863508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074142" y="9103057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2074142" y="934260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8" name="Rectangle 12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2074142" y="9582156"/>
            <a:ext cx="133437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1" name="Rectangle 13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pic>
        <p:nvPicPr>
          <p:cNvPr id="85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57" y="2540132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" name="Rectangle 85"/>
          <p:cNvSpPr/>
          <p:nvPr/>
        </p:nvSpPr>
        <p:spPr>
          <a:xfrm>
            <a:off x="1411825" y="2515513"/>
            <a:ext cx="1996694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VIA VITTORIA, 17 00187 ROMA</a:t>
            </a:r>
          </a:p>
        </p:txBody>
      </p:sp>
      <p:pic>
        <p:nvPicPr>
          <p:cNvPr id="87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70" y="3188855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Rectangle 87"/>
          <p:cNvSpPr/>
          <p:nvPr/>
        </p:nvSpPr>
        <p:spPr>
          <a:xfrm>
            <a:off x="1411826" y="3188856"/>
            <a:ext cx="1996694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06 529658660</a:t>
            </a:r>
          </a:p>
        </p:txBody>
      </p:sp>
      <p:pic>
        <p:nvPicPr>
          <p:cNvPr id="89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02" y="3789563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/>
          <p:cNvSpPr/>
          <p:nvPr/>
        </p:nvSpPr>
        <p:spPr>
          <a:xfrm>
            <a:off x="1411825" y="3905858"/>
            <a:ext cx="1996693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5" name="Diamond 4"/>
          <p:cNvSpPr/>
          <p:nvPr/>
        </p:nvSpPr>
        <p:spPr>
          <a:xfrm>
            <a:off x="162065" y="2109529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4" name="Diamond 63"/>
          <p:cNvSpPr/>
          <p:nvPr/>
        </p:nvSpPr>
        <p:spPr>
          <a:xfrm>
            <a:off x="162065" y="6318686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5" name="Diamond 64"/>
          <p:cNvSpPr/>
          <p:nvPr/>
        </p:nvSpPr>
        <p:spPr>
          <a:xfrm>
            <a:off x="162065" y="8096468"/>
            <a:ext cx="309226" cy="298015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" name="Rectangle 5"/>
          <p:cNvSpPr/>
          <p:nvPr/>
        </p:nvSpPr>
        <p:spPr>
          <a:xfrm>
            <a:off x="316679" y="2540132"/>
            <a:ext cx="50418" cy="371942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7" name="Rectangle 66"/>
          <p:cNvSpPr/>
          <p:nvPr/>
        </p:nvSpPr>
        <p:spPr>
          <a:xfrm>
            <a:off x="316679" y="6735989"/>
            <a:ext cx="50418" cy="123475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8" name="Rectangle 67"/>
          <p:cNvSpPr/>
          <p:nvPr/>
        </p:nvSpPr>
        <p:spPr>
          <a:xfrm>
            <a:off x="316679" y="8492842"/>
            <a:ext cx="50418" cy="12599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66" name="Rectangle 65"/>
          <p:cNvSpPr/>
          <p:nvPr/>
        </p:nvSpPr>
        <p:spPr>
          <a:xfrm>
            <a:off x="3793661" y="8235669"/>
            <a:ext cx="2284182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latin typeface="Arial" pitchFamily="34" charset="0"/>
                <a:cs typeface="Arial" pitchFamily="34" charset="0"/>
              </a:rPr>
              <a:t>COMUNICAZIONE</a:t>
            </a:r>
          </a:p>
        </p:txBody>
      </p:sp>
      <p:sp>
        <p:nvSpPr>
          <p:cNvPr id="71" name="Text Box 189"/>
          <p:cNvSpPr txBox="1"/>
          <p:nvPr/>
        </p:nvSpPr>
        <p:spPr>
          <a:xfrm>
            <a:off x="3768078" y="8650848"/>
            <a:ext cx="3599550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Eccellente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contatto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con la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clientela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nel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corso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mia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esperienza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commerciale</a:t>
            </a:r>
          </a:p>
        </p:txBody>
      </p:sp>
      <p:cxnSp>
        <p:nvCxnSpPr>
          <p:cNvPr id="72" name="Straight Connector 19"/>
          <p:cNvCxnSpPr/>
          <p:nvPr/>
        </p:nvCxnSpPr>
        <p:spPr>
          <a:xfrm>
            <a:off x="5858359" y="8435585"/>
            <a:ext cx="17044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857752" y="9286488"/>
            <a:ext cx="4309855" cy="346764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600" b="1" dirty="0">
                <a:latin typeface="Arial" pitchFamily="34" charset="0"/>
                <a:cs typeface="Arial" pitchFamily="34" charset="0"/>
              </a:rPr>
              <a:t>GESTIONE &amp; ORGANIZZAZIONE</a:t>
            </a:r>
          </a:p>
        </p:txBody>
      </p:sp>
      <p:cxnSp>
        <p:nvCxnSpPr>
          <p:cNvPr id="74" name="Straight Connector 19"/>
          <p:cNvCxnSpPr/>
          <p:nvPr/>
        </p:nvCxnSpPr>
        <p:spPr>
          <a:xfrm>
            <a:off x="7338766" y="9462487"/>
            <a:ext cx="2240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189"/>
          <p:cNvSpPr txBox="1"/>
          <p:nvPr/>
        </p:nvSpPr>
        <p:spPr>
          <a:xfrm>
            <a:off x="3732275" y="9714809"/>
            <a:ext cx="3662512" cy="7406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Buona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capacità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management 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del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team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acquisita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come Manager presso XYZ.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Gestione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di 15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persone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3973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350</Words>
  <Application>Microsoft Macintosh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</cp:revision>
  <dcterms:created xsi:type="dcterms:W3CDTF">2015-07-01T20:06:39Z</dcterms:created>
  <dcterms:modified xsi:type="dcterms:W3CDTF">2020-10-01T22:08:01Z</dcterms:modified>
</cp:coreProperties>
</file>