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740BC-ACB9-1740-A228-E78F9DF0D30B}" v="1" dt="2020-10-01T22:07:20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272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8D740BC-ACB9-1740-A228-E78F9DF0D30B}"/>
    <pc:docChg chg="modSld">
      <pc:chgData name="Axel Maille" userId="065ad68c099279a8" providerId="LiveId" clId="{28D740BC-ACB9-1740-A228-E78F9DF0D30B}" dt="2020-10-01T22:07:20.182" v="0"/>
      <pc:docMkLst>
        <pc:docMk/>
      </pc:docMkLst>
      <pc:sldChg chg="modSp">
        <pc:chgData name="Axel Maille" userId="065ad68c099279a8" providerId="LiveId" clId="{28D740BC-ACB9-1740-A228-E78F9DF0D30B}" dt="2020-10-01T22:07:20.182" v="0"/>
        <pc:sldMkLst>
          <pc:docMk/>
          <pc:sldMk cId="1165576794" sldId="257"/>
        </pc:sldMkLst>
        <pc:spChg chg="mod">
          <ac:chgData name="Axel Maille" userId="065ad68c099279a8" providerId="LiveId" clId="{28D740BC-ACB9-1740-A228-E78F9DF0D30B}" dt="2020-10-01T22:07:20.182" v="0"/>
          <ac:spMkLst>
            <pc:docMk/>
            <pc:sldMk cId="1165576794" sldId="257"/>
            <ac:spMk id="1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296F-8AE3-E744-B76F-3E1A5D5687E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7068-EC7A-A044-8B10-6FCF5BA29E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4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3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9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35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9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2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78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4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76FD-6AD8-E34C-B9CE-0AE65353B8A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0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7"/>
            <a:ext cx="3576895" cy="106886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747797" y="298157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MARIO GARDINI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642265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500" b="1" spc="327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500" b="1" spc="327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1500" b="1" spc="327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504190" y="192404"/>
            <a:ext cx="2689014" cy="2191036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err="1">
                <a:solidFill>
                  <a:schemeClr val="bg1"/>
                </a:solidFill>
              </a:rPr>
              <a:t>Vostra</a:t>
            </a:r>
            <a:endParaRPr lang="en-PH" dirty="0">
              <a:solidFill>
                <a:schemeClr val="bg1"/>
              </a:solidFill>
            </a:endParaRPr>
          </a:p>
          <a:p>
            <a:pPr algn="ctr"/>
            <a:r>
              <a:rPr lang="en-PH" dirty="0" err="1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29330" y="1"/>
            <a:ext cx="95130" cy="10688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3" name="Rectangle 142"/>
          <p:cNvSpPr/>
          <p:nvPr/>
        </p:nvSpPr>
        <p:spPr>
          <a:xfrm>
            <a:off x="3847224" y="1987433"/>
            <a:ext cx="3547563" cy="21626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2003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QUALIFICA| EQF 7 | CITTA’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1496309" cy="346764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600" b="1">
                <a:latin typeface="Arial" pitchFamily="34" charset="0"/>
                <a:cs typeface="Arial" pitchFamily="34" charset="0"/>
              </a:rPr>
              <a:t>ESPERIENZA</a:t>
            </a:r>
            <a:endParaRPr lang="en-PH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189"/>
          <p:cNvSpPr txBox="1"/>
          <p:nvPr/>
        </p:nvSpPr>
        <p:spPr>
          <a:xfrm>
            <a:off x="3732275" y="4776899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99199" y="8137958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3878793" y="8236267"/>
            <a:ext cx="2284182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732275" y="8650848"/>
            <a:ext cx="366251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Eccellente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contatto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con la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clientela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nel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corso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mia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esperienza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commerciale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57584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SU DI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291" y="5770797"/>
            <a:ext cx="2802377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23295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di </a:t>
            </a: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calcolo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: B1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: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6043" y="3006445"/>
            <a:ext cx="2659010" cy="2735402"/>
            <a:chOff x="166004" y="6785645"/>
            <a:chExt cx="2411193" cy="2534299"/>
          </a:xfrm>
        </p:grpSpPr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166004" y="8088138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2" name="Oval 148"/>
          <p:cNvSpPr/>
          <p:nvPr/>
        </p:nvSpPr>
        <p:spPr>
          <a:xfrm>
            <a:off x="3277235" y="4194432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3" name="Oval 148"/>
          <p:cNvSpPr/>
          <p:nvPr/>
        </p:nvSpPr>
        <p:spPr>
          <a:xfrm>
            <a:off x="3277235" y="1480293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64" name="Straight Connector 19"/>
          <p:cNvCxnSpPr/>
          <p:nvPr/>
        </p:nvCxnSpPr>
        <p:spPr>
          <a:xfrm>
            <a:off x="5858359" y="8435585"/>
            <a:ext cx="17044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57752" y="9286488"/>
            <a:ext cx="430985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cxnSp>
        <p:nvCxnSpPr>
          <p:cNvPr id="66" name="Straight Connector 19"/>
          <p:cNvCxnSpPr/>
          <p:nvPr/>
        </p:nvCxnSpPr>
        <p:spPr>
          <a:xfrm>
            <a:off x="7338766" y="9462487"/>
            <a:ext cx="224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9"/>
          <p:cNvCxnSpPr>
            <a:stCxn id="144" idx="3"/>
          </p:cNvCxnSpPr>
          <p:nvPr/>
        </p:nvCxnSpPr>
        <p:spPr>
          <a:xfrm flipV="1">
            <a:off x="5362568" y="4461227"/>
            <a:ext cx="2200281" cy="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19"/>
          <p:cNvCxnSpPr/>
          <p:nvPr/>
        </p:nvCxnSpPr>
        <p:spPr>
          <a:xfrm>
            <a:off x="5423182" y="1730685"/>
            <a:ext cx="21396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148"/>
          <p:cNvSpPr/>
          <p:nvPr/>
        </p:nvSpPr>
        <p:spPr>
          <a:xfrm>
            <a:off x="3285781" y="9188179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84" name="Text Box 189"/>
          <p:cNvSpPr txBox="1"/>
          <p:nvPr/>
        </p:nvSpPr>
        <p:spPr>
          <a:xfrm>
            <a:off x="3732274" y="9714809"/>
            <a:ext cx="3662513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5576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347</Words>
  <Application>Microsoft Macintosh PowerPoint</Application>
  <PresentationFormat>Personnalisé</PresentationFormat>
  <Paragraphs>54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2015-07-01T20:03:27Z</dcterms:created>
  <dcterms:modified xsi:type="dcterms:W3CDTF">2020-10-01T22:07:31Z</dcterms:modified>
</cp:coreProperties>
</file>