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D740BC-ACB9-1740-A228-E78F9DF0D30B}" v="1" dt="2020-10-01T22:07:20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8"/>
    <p:restoredTop sz="94626"/>
  </p:normalViewPr>
  <p:slideViewPr>
    <p:cSldViewPr snapToGrid="0" snapToObjects="1">
      <p:cViewPr varScale="1">
        <p:scale>
          <a:sx n="77" d="100"/>
          <a:sy n="77" d="100"/>
        </p:scale>
        <p:origin x="2720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28D740BC-ACB9-1740-A228-E78F9DF0D30B}"/>
    <pc:docChg chg="modSld">
      <pc:chgData name="Axel Maille" userId="065ad68c099279a8" providerId="LiveId" clId="{28D740BC-ACB9-1740-A228-E78F9DF0D30B}" dt="2020-10-01T22:07:20.182" v="0"/>
      <pc:docMkLst>
        <pc:docMk/>
      </pc:docMkLst>
      <pc:sldChg chg="modSp">
        <pc:chgData name="Axel Maille" userId="065ad68c099279a8" providerId="LiveId" clId="{28D740BC-ACB9-1740-A228-E78F9DF0D30B}" dt="2020-10-01T22:07:20.182" v="0"/>
        <pc:sldMkLst>
          <pc:docMk/>
          <pc:sldMk cId="1165576794" sldId="257"/>
        </pc:sldMkLst>
        <pc:spChg chg="mod">
          <ac:chgData name="Axel Maille" userId="065ad68c099279a8" providerId="LiveId" clId="{28D740BC-ACB9-1740-A228-E78F9DF0D30B}" dt="2020-10-01T22:07:20.182" v="0"/>
          <ac:spMkLst>
            <pc:docMk/>
            <pc:sldMk cId="1165576794" sldId="257"/>
            <ac:spMk id="14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5296F-8AE3-E744-B76F-3E1A5D5687E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57068-EC7A-A044-8B10-6FCF5BA29EB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743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pPr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75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03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5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029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19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35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79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92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78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42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595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676FD-6AD8-E34C-B9CE-0AE65353B8AE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301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27"/>
            <a:ext cx="3576895" cy="1068863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747797" y="298157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34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MARIO GARDINI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747797" y="642265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500" b="1" spc="327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Titolo</a:t>
            </a:r>
            <a:r>
              <a:rPr lang="en-PH" sz="1500" b="1" spc="327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1500" b="1" spc="327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della</a:t>
            </a:r>
            <a:r>
              <a:rPr lang="en-PH" sz="1500" b="1" spc="327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1500" b="1" spc="327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posizione</a:t>
            </a:r>
            <a:endParaRPr lang="en-PH" sz="1500" b="1" spc="327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Diamond 16"/>
          <p:cNvSpPr/>
          <p:nvPr/>
        </p:nvSpPr>
        <p:spPr>
          <a:xfrm>
            <a:off x="504190" y="192404"/>
            <a:ext cx="2689014" cy="2191036"/>
          </a:xfrm>
          <a:prstGeom prst="diamond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 err="1">
                <a:solidFill>
                  <a:schemeClr val="bg1"/>
                </a:solidFill>
              </a:rPr>
              <a:t>Vostra</a:t>
            </a:r>
            <a:endParaRPr lang="en-PH" dirty="0">
              <a:solidFill>
                <a:schemeClr val="bg1"/>
              </a:solidFill>
            </a:endParaRPr>
          </a:p>
          <a:p>
            <a:pPr algn="ctr"/>
            <a:r>
              <a:rPr lang="en-PH" dirty="0" err="1">
                <a:solidFill>
                  <a:schemeClr val="bg1"/>
                </a:solidFill>
              </a:rPr>
              <a:t>Foto</a:t>
            </a:r>
            <a:endParaRPr lang="en-PH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66259" y="1557303"/>
            <a:ext cx="1781305" cy="346764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600" b="1" dirty="0">
                <a:latin typeface="Arial" pitchFamily="34" charset="0"/>
                <a:cs typeface="Arial" pitchFamily="34" charset="0"/>
              </a:rPr>
              <a:t>FORMAZIONE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529330" y="1"/>
            <a:ext cx="95130" cy="106886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43" name="Rectangle 142"/>
          <p:cNvSpPr/>
          <p:nvPr/>
        </p:nvSpPr>
        <p:spPr>
          <a:xfrm>
            <a:off x="3847224" y="1987433"/>
            <a:ext cx="3547563" cy="2162645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effectLst/>
                <a:latin typeface="+mn-lt"/>
                <a:cs typeface="Calibri"/>
              </a:rPr>
              <a:t>| 2003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QUALIFICA| EQF 7 | CITTA’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Descrivete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caratteristiche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di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questa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qualifiche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opzioni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della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ecc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…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Descrivete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caratteristiche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di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questa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qualifiche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opzioni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della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ecc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…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Descrivete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caratteristiche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di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questa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qualifiche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opzioni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della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>
                <a:solidFill>
                  <a:srgbClr val="404040"/>
                </a:solidFill>
                <a:cs typeface="Calibri"/>
              </a:rPr>
              <a:t>ecc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…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3866259" y="4287913"/>
            <a:ext cx="1496309" cy="346764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600" b="1">
                <a:latin typeface="Arial" pitchFamily="34" charset="0"/>
                <a:cs typeface="Arial" pitchFamily="34" charset="0"/>
              </a:rPr>
              <a:t>ESPERIENZA</a:t>
            </a:r>
            <a:endParaRPr lang="en-PH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Text Box 189"/>
          <p:cNvSpPr txBox="1"/>
          <p:nvPr/>
        </p:nvSpPr>
        <p:spPr>
          <a:xfrm>
            <a:off x="3732275" y="4776899"/>
            <a:ext cx="3830576" cy="33954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qui le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funzioni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occupato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per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posizione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anche i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vostri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incarichi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e i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risultati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ottenuto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qui le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funzioni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occupato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per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posizione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anche i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vostri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incarichi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e i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risultati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ottenuto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qui le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funzioni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occupato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per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posizione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anche i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vostri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incarichi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e i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risultati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ottenuto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qui le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funzioni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occupato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per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posizione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anche i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vostri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incarichi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e i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risultati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ottenuto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3299199" y="8137958"/>
            <a:ext cx="540657" cy="574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PH" sz="4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3878793" y="8236267"/>
            <a:ext cx="2284182" cy="346764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600" b="1" dirty="0">
                <a:latin typeface="Arial" pitchFamily="34" charset="0"/>
                <a:cs typeface="Arial" pitchFamily="34" charset="0"/>
              </a:rPr>
              <a:t>COMUNICAZIONE</a:t>
            </a:r>
          </a:p>
        </p:txBody>
      </p:sp>
      <p:sp>
        <p:nvSpPr>
          <p:cNvPr id="152" name="Text Box 189"/>
          <p:cNvSpPr txBox="1"/>
          <p:nvPr/>
        </p:nvSpPr>
        <p:spPr>
          <a:xfrm>
            <a:off x="3732275" y="8650848"/>
            <a:ext cx="3662512" cy="7406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Eccellente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contatto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con la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clientela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acquisita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nel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corso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mia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esperienza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di commerciale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71291" y="2575841"/>
            <a:ext cx="2689013" cy="29801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SU DI ME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71291" y="5770797"/>
            <a:ext cx="2802377" cy="969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it-IT" sz="1100" dirty="0">
                <a:solidFill>
                  <a:srgbClr val="FFFFFF"/>
                </a:solidFill>
                <a:latin typeface="Arial"/>
                <a:cs typeface="Arial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471291" y="6785000"/>
            <a:ext cx="2689013" cy="29801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INFORMATICA</a:t>
            </a:r>
          </a:p>
        </p:txBody>
      </p:sp>
      <p:sp>
        <p:nvSpPr>
          <p:cNvPr id="81" name="Rectangle 80"/>
          <p:cNvSpPr/>
          <p:nvPr/>
        </p:nvSpPr>
        <p:spPr>
          <a:xfrm>
            <a:off x="123295" y="723006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Foglio</a:t>
            </a: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di </a:t>
            </a:r>
            <a:r>
              <a:rPr lang="fr-FR" sz="1100" b="1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calcolo</a:t>
            </a: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Excel</a:t>
            </a:r>
          </a:p>
          <a:p>
            <a:pPr>
              <a:spcAft>
                <a:spcPts val="544"/>
              </a:spcAft>
            </a:pPr>
            <a:r>
              <a:rPr lang="fr-FR" sz="1100" b="1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Trattamento</a:t>
            </a: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fr-FR" sz="1100" b="1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testi</a:t>
            </a:r>
            <a:endParaRPr lang="fr-FR" sz="1100" b="1" dirty="0">
              <a:solidFill>
                <a:schemeClr val="bg1"/>
              </a:solidFill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HTML, ASP, C++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1825927" y="730826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83" name="Rectangle 8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1825927" y="754781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3" name="Rectangle 10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1825927" y="77873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6" name="Rectangle 10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1825927" y="80269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9" name="Rectangle 10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1825927" y="826645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2" name="Rectangle 11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115" name="Rounded Rectangle 114"/>
          <p:cNvSpPr/>
          <p:nvPr/>
        </p:nvSpPr>
        <p:spPr>
          <a:xfrm>
            <a:off x="471291" y="8562781"/>
            <a:ext cx="2689013" cy="29801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LINGUE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303228" y="901207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Inglese</a:t>
            </a: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A1</a:t>
            </a:r>
          </a:p>
          <a:p>
            <a:pPr>
              <a:spcAft>
                <a:spcPts val="544"/>
              </a:spcAft>
            </a:pPr>
            <a:r>
              <a:rPr lang="fr-FR" sz="1100" b="1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Tedesco</a:t>
            </a: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: B1</a:t>
            </a:r>
          </a:p>
          <a:p>
            <a:pPr>
              <a:spcAft>
                <a:spcPts val="544"/>
              </a:spcAft>
            </a:pPr>
            <a:r>
              <a:rPr lang="fr-FR" sz="1100" b="1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Francese</a:t>
            </a: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: C1</a:t>
            </a:r>
          </a:p>
          <a:p>
            <a:pPr>
              <a:spcAft>
                <a:spcPts val="544"/>
              </a:spcAft>
            </a:pPr>
            <a:r>
              <a:rPr lang="fr-FR" sz="1100" b="1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Spagnolo</a:t>
            </a: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C2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Italiano : C2</a:t>
            </a:r>
          </a:p>
        </p:txBody>
      </p:sp>
      <p:grpSp>
        <p:nvGrpSpPr>
          <p:cNvPr id="118" name="Group 117"/>
          <p:cNvGrpSpPr/>
          <p:nvPr/>
        </p:nvGrpSpPr>
        <p:grpSpPr>
          <a:xfrm>
            <a:off x="1825927" y="909027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825927" y="932982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2" name="Rectangle 1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825927" y="956937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5" name="Rectangle 12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1825927" y="980891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8" name="Rectangle 12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1825927" y="1004846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1" name="Rectangle 13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26043" y="3006445"/>
            <a:ext cx="2659010" cy="2735402"/>
            <a:chOff x="166004" y="6785645"/>
            <a:chExt cx="2411193" cy="2534299"/>
          </a:xfrm>
        </p:grpSpPr>
        <p:pic>
          <p:nvPicPr>
            <p:cNvPr id="85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8811" y="6785645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6" name="Rectangle 85"/>
            <p:cNvSpPr/>
            <p:nvPr/>
          </p:nvSpPr>
          <p:spPr>
            <a:xfrm>
              <a:off x="166004" y="7144710"/>
              <a:ext cx="2411193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VIA VITTORIA, 17 00187 ROMA</a:t>
              </a:r>
            </a:p>
          </p:txBody>
        </p:sp>
        <p:pic>
          <p:nvPicPr>
            <p:cNvPr id="87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786" y="7701278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Rectangle 87"/>
            <p:cNvSpPr/>
            <p:nvPr/>
          </p:nvSpPr>
          <p:spPr>
            <a:xfrm>
              <a:off x="166004" y="8088138"/>
              <a:ext cx="2411193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06 529658660</a:t>
              </a:r>
            </a:p>
          </p:txBody>
        </p:sp>
        <p:pic>
          <p:nvPicPr>
            <p:cNvPr id="89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744" y="8560580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0" name="Rectangle 89"/>
            <p:cNvSpPr/>
            <p:nvPr/>
          </p:nvSpPr>
          <p:spPr>
            <a:xfrm>
              <a:off x="166004" y="9073723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62" name="Oval 148"/>
          <p:cNvSpPr/>
          <p:nvPr/>
        </p:nvSpPr>
        <p:spPr>
          <a:xfrm>
            <a:off x="3277235" y="4194432"/>
            <a:ext cx="540657" cy="574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PH" sz="4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63" name="Oval 148"/>
          <p:cNvSpPr/>
          <p:nvPr/>
        </p:nvSpPr>
        <p:spPr>
          <a:xfrm>
            <a:off x="3277235" y="1480293"/>
            <a:ext cx="540657" cy="574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PH" sz="4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cxnSp>
        <p:nvCxnSpPr>
          <p:cNvPr id="64" name="Straight Connector 19"/>
          <p:cNvCxnSpPr/>
          <p:nvPr/>
        </p:nvCxnSpPr>
        <p:spPr>
          <a:xfrm>
            <a:off x="5858359" y="8435585"/>
            <a:ext cx="17044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57752" y="9286488"/>
            <a:ext cx="4309855" cy="346764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600" b="1" dirty="0">
                <a:latin typeface="Arial" pitchFamily="34" charset="0"/>
                <a:cs typeface="Arial" pitchFamily="34" charset="0"/>
              </a:rPr>
              <a:t>GESTIONE &amp; ORGANIZZAZIONE</a:t>
            </a:r>
          </a:p>
        </p:txBody>
      </p:sp>
      <p:cxnSp>
        <p:nvCxnSpPr>
          <p:cNvPr id="66" name="Straight Connector 19"/>
          <p:cNvCxnSpPr/>
          <p:nvPr/>
        </p:nvCxnSpPr>
        <p:spPr>
          <a:xfrm>
            <a:off x="7338766" y="9462487"/>
            <a:ext cx="2240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19"/>
          <p:cNvCxnSpPr>
            <a:stCxn id="144" idx="3"/>
          </p:cNvCxnSpPr>
          <p:nvPr/>
        </p:nvCxnSpPr>
        <p:spPr>
          <a:xfrm flipV="1">
            <a:off x="5362568" y="4461227"/>
            <a:ext cx="2200281" cy="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19"/>
          <p:cNvCxnSpPr/>
          <p:nvPr/>
        </p:nvCxnSpPr>
        <p:spPr>
          <a:xfrm>
            <a:off x="5423182" y="1730685"/>
            <a:ext cx="21396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148"/>
          <p:cNvSpPr/>
          <p:nvPr/>
        </p:nvSpPr>
        <p:spPr>
          <a:xfrm>
            <a:off x="3285781" y="9188179"/>
            <a:ext cx="540657" cy="574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PH" sz="4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84" name="Text Box 189"/>
          <p:cNvSpPr txBox="1"/>
          <p:nvPr/>
        </p:nvSpPr>
        <p:spPr>
          <a:xfrm>
            <a:off x="3732274" y="9714809"/>
            <a:ext cx="3662513" cy="7406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Buona capacità di management e gestione del team acquisita come Manager presso XYZ. Gestione di 15 persone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655767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347</Words>
  <Application>Microsoft Macintosh PowerPoint</Application>
  <PresentationFormat>Personnalisé</PresentationFormat>
  <Paragraphs>54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9</cp:revision>
  <dcterms:created xsi:type="dcterms:W3CDTF">2015-07-01T20:03:27Z</dcterms:created>
  <dcterms:modified xsi:type="dcterms:W3CDTF">2020-10-01T22:07:31Z</dcterms:modified>
</cp:coreProperties>
</file>