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1"/>
    <p:restoredTop sz="94674"/>
  </p:normalViewPr>
  <p:slideViewPr>
    <p:cSldViewPr snapToGrid="0" snapToObjects="1">
      <p:cViewPr>
        <p:scale>
          <a:sx n="105" d="100"/>
          <a:sy n="105" d="100"/>
        </p:scale>
        <p:origin x="-1008" y="405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E3229-EDAF-5D41-9C0E-8799003CEB3D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58468-F13D-8E4D-B99B-5CECD2FE02B2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46358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3666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3811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8024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6219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9307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224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37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2393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3667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5553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8141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9DAD-BD61-DA4C-B6E8-BCFCD1EA69AB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A3E17-C984-4143-8501-7ABEFBCA4D4D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5472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7562850" cy="3288152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" name="Rectangle 6"/>
          <p:cNvSpPr/>
          <p:nvPr/>
        </p:nvSpPr>
        <p:spPr>
          <a:xfrm>
            <a:off x="120440" y="105749"/>
            <a:ext cx="2330526" cy="2358099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err="1" smtClean="0">
                <a:solidFill>
                  <a:schemeClr val="bg1"/>
                </a:solidFill>
              </a:rPr>
              <a:t>Vostra</a:t>
            </a:r>
            <a:r>
              <a:rPr lang="en-PH" dirty="0" smtClean="0">
                <a:solidFill>
                  <a:schemeClr val="bg1"/>
                </a:solidFill>
              </a:rPr>
              <a:t> </a:t>
            </a:r>
            <a:r>
              <a:rPr lang="en-PH" dirty="0" err="1" smtClean="0">
                <a:solidFill>
                  <a:schemeClr val="bg1"/>
                </a:solidFill>
              </a:rPr>
              <a:t>foto</a:t>
            </a:r>
            <a:endParaRPr lang="en-PH" dirty="0">
              <a:solidFill>
                <a:schemeClr val="bg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314656" y="995321"/>
            <a:ext cx="3025140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spc="327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Titolo</a:t>
            </a:r>
            <a:r>
              <a:rPr lang="en-PH" sz="1300" b="1" spc="327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300" b="1" spc="327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della</a:t>
            </a:r>
            <a:r>
              <a:rPr lang="en-PH" sz="1300" b="1" spc="327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300" b="1" spc="327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posizione</a:t>
            </a:r>
            <a:r>
              <a:rPr lang="en-PH" sz="1300" b="1" spc="327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300" b="1" spc="327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ricercata</a:t>
            </a:r>
            <a:endParaRPr lang="en-PH" sz="13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32051" y="4036861"/>
            <a:ext cx="3495504" cy="3993916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 smtClean="0">
                <a:cs typeface="Calibri"/>
              </a:rPr>
              <a:t>2000-2003 </a:t>
            </a:r>
            <a:r>
              <a:rPr lang="fr-FR" sz="1100" b="1" i="1" dirty="0" smtClean="0">
                <a:cs typeface="Calibri"/>
              </a:rPr>
              <a:t>|</a:t>
            </a:r>
            <a:r>
              <a:rPr lang="en-US" sz="1100" b="1" i="1" dirty="0" smtClean="0">
                <a:cs typeface="Calibri"/>
              </a:rPr>
              <a:t> </a:t>
            </a:r>
            <a:r>
              <a:rPr lang="fr-FR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POSIZIONE|  CITTA’-PAESE</a:t>
            </a:r>
          </a:p>
          <a:p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qui le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funzioni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occupato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per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questa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posizione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anche i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vostri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incarichi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e i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risultati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ottenuto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Non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esitate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quantificarli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 smtClean="0">
                <a:cs typeface="Calibri"/>
              </a:rPr>
              <a:t>2000-2003 </a:t>
            </a:r>
            <a:r>
              <a:rPr lang="fr-FR" sz="1100" b="1" i="1" dirty="0" smtClean="0">
                <a:cs typeface="Calibri"/>
              </a:rPr>
              <a:t>|</a:t>
            </a:r>
            <a:r>
              <a:rPr lang="en-US" sz="1100" b="1" i="1" dirty="0" smtClean="0">
                <a:cs typeface="Calibri"/>
              </a:rPr>
              <a:t> </a:t>
            </a:r>
            <a:r>
              <a:rPr lang="fr-FR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POSIZIONE|  CITTA’-PAESE</a:t>
            </a:r>
          </a:p>
          <a:p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qui le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funzioni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occupato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per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questa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posizione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anche i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vostri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incarichi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e i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risultati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ottenuto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Non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esitate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quantificarli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 smtClean="0">
                <a:cs typeface="Calibri"/>
              </a:rPr>
              <a:t>2000-2003 </a:t>
            </a:r>
            <a:r>
              <a:rPr lang="fr-FR" sz="1100" b="1" i="1" dirty="0" smtClean="0">
                <a:cs typeface="Calibri"/>
              </a:rPr>
              <a:t>|</a:t>
            </a:r>
            <a:r>
              <a:rPr lang="en-US" sz="1100" b="1" i="1" dirty="0" smtClean="0">
                <a:cs typeface="Calibri"/>
              </a:rPr>
              <a:t> </a:t>
            </a:r>
            <a:r>
              <a:rPr lang="fr-FR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POSIZIONE|  CITTA’-PAESE</a:t>
            </a:r>
          </a:p>
          <a:p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qui le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funzioni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occupato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per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questa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posizione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anche i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vostri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incarichi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e i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risultati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ottenuto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Non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esitate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quantificarli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 smtClean="0">
                <a:cs typeface="Calibri"/>
              </a:rPr>
              <a:t>2000-2003 </a:t>
            </a:r>
            <a:r>
              <a:rPr lang="fr-FR" sz="1100" b="1" i="1" dirty="0" smtClean="0">
                <a:cs typeface="Calibri"/>
              </a:rPr>
              <a:t>|</a:t>
            </a:r>
            <a:r>
              <a:rPr lang="en-US" sz="1100" b="1" i="1" dirty="0" smtClean="0">
                <a:cs typeface="Calibri"/>
              </a:rPr>
              <a:t> </a:t>
            </a:r>
            <a:r>
              <a:rPr lang="fr-FR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POSIZIONE|  CITTA’-PAESE</a:t>
            </a:r>
          </a:p>
          <a:p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qui le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funzioni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occupato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per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questa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posizione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anche i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vostri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incarichi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e i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risultati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ottenuto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Non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esitate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quantificarli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</a:p>
          <a:p>
            <a:endParaRPr lang="fr-FR" sz="1100" dirty="0" smtClean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endParaRPr lang="fr-FR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Calibri"/>
              <a:cs typeface="Calibri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630988" y="1574314"/>
            <a:ext cx="4655421" cy="57259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it-IT" sz="1100" dirty="0" smtClean="0">
                <a:solidFill>
                  <a:schemeClr val="bg1"/>
                </a:solidFill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104" name="Text Box 189"/>
          <p:cNvSpPr txBox="1"/>
          <p:nvPr/>
        </p:nvSpPr>
        <p:spPr>
          <a:xfrm>
            <a:off x="3654565" y="4058098"/>
            <a:ext cx="3824254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effectLst/>
                <a:latin typeface="+mn-lt"/>
                <a:cs typeface="Calibri"/>
              </a:rPr>
              <a:t>|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2003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Qualifica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Livello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EQF 7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Paese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Città</a:t>
            </a:r>
            <a:endParaRPr lang="fr-FR" sz="1100" b="1" dirty="0" smtClean="0">
              <a:solidFill>
                <a:srgbClr val="000000"/>
              </a:solidFill>
              <a:effectLst/>
              <a:latin typeface="+mn-lt"/>
              <a:cs typeface="Calibri"/>
            </a:endParaRPr>
          </a:p>
          <a:p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2003 |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Qualifica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Livello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EQF 7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Paese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Città</a:t>
            </a:r>
            <a:endParaRPr lang="fr-FR" sz="1100" b="1" dirty="0" smtClean="0">
              <a:solidFill>
                <a:srgbClr val="000000"/>
              </a:solidFill>
              <a:cs typeface="Calibri"/>
            </a:endParaRPr>
          </a:p>
          <a:p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2003 |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Qualifica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Livello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EQF 7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Paese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Città</a:t>
            </a:r>
            <a:endParaRPr lang="fr-FR" sz="1100" b="1" dirty="0" smtClean="0">
              <a:solidFill>
                <a:srgbClr val="000000"/>
              </a:solidFill>
              <a:cs typeface="Calibri"/>
            </a:endParaRPr>
          </a:p>
          <a:p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2003 |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Qualifica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Livello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EQF 7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Paese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Città</a:t>
            </a:r>
            <a:endParaRPr lang="fr-FR" sz="1100" b="1" dirty="0" smtClean="0">
              <a:solidFill>
                <a:srgbClr val="000000"/>
              </a:solidFill>
              <a:cs typeface="Calibri"/>
            </a:endParaRPr>
          </a:p>
          <a:p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32051" y="7910071"/>
            <a:ext cx="1886837" cy="73661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</a:t>
            </a: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testi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Foglio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di </a:t>
            </a: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calcolo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Excel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smtClean="0">
                <a:latin typeface="Arial"/>
                <a:ea typeface="Calibri"/>
                <a:cs typeface="Times New Roman"/>
              </a:rPr>
              <a:t>HTML, ASP, C++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1726029" y="798826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3" name="Rectangle 1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7559865"/>
              <a:ext cx="876894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26029" y="822172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6" name="Rectangle 1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726027" y="8455182"/>
            <a:ext cx="1715488" cy="145439"/>
            <a:chOff x="3505199" y="7559865"/>
            <a:chExt cx="1371601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199" y="7559866"/>
              <a:ext cx="1267147" cy="13361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31" name="Rectangle 130"/>
          <p:cNvSpPr/>
          <p:nvPr/>
        </p:nvSpPr>
        <p:spPr>
          <a:xfrm>
            <a:off x="3792908" y="7910071"/>
            <a:ext cx="1886837" cy="73661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Inglese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: C1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Tedesco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: C2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smtClean="0">
                <a:latin typeface="Arial"/>
                <a:ea typeface="Calibri"/>
                <a:cs typeface="Times New Roman"/>
              </a:rPr>
              <a:t>Italiano : C2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5315608" y="798826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3" name="Rectangle 1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315606" y="8221725"/>
            <a:ext cx="1715488" cy="145439"/>
            <a:chOff x="3505199" y="7559865"/>
            <a:chExt cx="1371601" cy="134747"/>
          </a:xfrm>
          <a:solidFill>
            <a:schemeClr val="bg1"/>
          </a:solidFill>
        </p:grpSpPr>
        <p:sp>
          <p:nvSpPr>
            <p:cNvPr id="136" name="Rectangle 1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505199" y="7559865"/>
              <a:ext cx="13716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315606" y="8455182"/>
            <a:ext cx="1715488" cy="145439"/>
            <a:chOff x="3505199" y="7559865"/>
            <a:chExt cx="1371601" cy="134747"/>
          </a:xfrm>
          <a:solidFill>
            <a:schemeClr val="bg1"/>
          </a:solidFill>
        </p:grpSpPr>
        <p:sp>
          <p:nvSpPr>
            <p:cNvPr id="139" name="Rectangle 13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05199" y="7559866"/>
              <a:ext cx="1371598" cy="13361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52" name="Text Box 189"/>
          <p:cNvSpPr txBox="1"/>
          <p:nvPr/>
        </p:nvSpPr>
        <p:spPr>
          <a:xfrm>
            <a:off x="207111" y="9388106"/>
            <a:ext cx="3420444" cy="6648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Buona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capacità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di management e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gestione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team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acquisita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come Manager presso XYZ.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Gestione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di 15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persone</a:t>
            </a: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</p:txBody>
      </p:sp>
      <p:sp>
        <p:nvSpPr>
          <p:cNvPr id="159" name="Text Box 189"/>
          <p:cNvSpPr txBox="1"/>
          <p:nvPr/>
        </p:nvSpPr>
        <p:spPr>
          <a:xfrm>
            <a:off x="3780183" y="9388108"/>
            <a:ext cx="3489719" cy="53108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Eccellente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contatto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con la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clientela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acquisita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nel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corso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della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mia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esperienza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di commerciale</a:t>
            </a:r>
          </a:p>
        </p:txBody>
      </p:sp>
      <p:pic>
        <p:nvPicPr>
          <p:cNvPr id="1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1" y="2607101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Rectangle 164"/>
          <p:cNvSpPr/>
          <p:nvPr/>
        </p:nvSpPr>
        <p:spPr>
          <a:xfrm>
            <a:off x="550704" y="2688965"/>
            <a:ext cx="2894593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PH" sz="11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VIA VITTORIA, 17 00187 ROMA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89" y="2602232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Rectangle 166"/>
          <p:cNvSpPr/>
          <p:nvPr/>
        </p:nvSpPr>
        <p:spPr>
          <a:xfrm>
            <a:off x="3529330" y="2639136"/>
            <a:ext cx="1284965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06 529658660</a:t>
            </a:r>
          </a:p>
        </p:txBody>
      </p:sp>
      <p:pic>
        <p:nvPicPr>
          <p:cNvPr id="1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42" y="2522840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Rectangle 168"/>
          <p:cNvSpPr/>
          <p:nvPr/>
        </p:nvSpPr>
        <p:spPr>
          <a:xfrm>
            <a:off x="5986525" y="2639136"/>
            <a:ext cx="15665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374522" y="375698"/>
            <a:ext cx="4911887" cy="6249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dirty="0" smtClean="0">
                <a:latin typeface="Arial" pitchFamily="34" charset="0"/>
                <a:cs typeface="Arial" pitchFamily="34" charset="0"/>
              </a:rPr>
              <a:t>Mario GARDINI</a:t>
            </a:r>
            <a:endParaRPr lang="en-PH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30624" y="3523402"/>
            <a:ext cx="2849244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 err="1" smtClean="0">
                <a:latin typeface="Arial" pitchFamily="34" charset="0"/>
                <a:cs typeface="Arial" pitchFamily="34" charset="0"/>
              </a:rPr>
              <a:t>Esperienza</a:t>
            </a:r>
            <a:r>
              <a:rPr lang="en-PH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PH" sz="1700" b="1" dirty="0" err="1" smtClean="0">
                <a:latin typeface="Arial" pitchFamily="34" charset="0"/>
                <a:cs typeface="Arial" pitchFamily="34" charset="0"/>
              </a:rPr>
              <a:t>Professionale</a:t>
            </a:r>
            <a:endParaRPr lang="en-PH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lus 2"/>
          <p:cNvSpPr/>
          <p:nvPr/>
        </p:nvSpPr>
        <p:spPr>
          <a:xfrm>
            <a:off x="223618" y="3523403"/>
            <a:ext cx="307006" cy="362784"/>
          </a:xfrm>
          <a:prstGeom prst="mathPlus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grpSp>
        <p:nvGrpSpPr>
          <p:cNvPr id="4" name="Group 3"/>
          <p:cNvGrpSpPr/>
          <p:nvPr/>
        </p:nvGrpSpPr>
        <p:grpSpPr>
          <a:xfrm>
            <a:off x="3715130" y="3523399"/>
            <a:ext cx="1653712" cy="362784"/>
            <a:chOff x="3368884" y="3264367"/>
            <a:chExt cx="1499589" cy="336113"/>
          </a:xfrm>
        </p:grpSpPr>
        <p:sp>
          <p:nvSpPr>
            <p:cNvPr id="96" name="Rectangle 95"/>
            <p:cNvSpPr/>
            <p:nvPr/>
          </p:nvSpPr>
          <p:spPr>
            <a:xfrm>
              <a:off x="3590463" y="3264367"/>
              <a:ext cx="1278010" cy="3279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PH" sz="1700" b="1" dirty="0" err="1" smtClean="0">
                  <a:latin typeface="Arial" pitchFamily="34" charset="0"/>
                  <a:cs typeface="Arial" pitchFamily="34" charset="0"/>
                </a:rPr>
                <a:t>Formazione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Plus 75"/>
            <p:cNvSpPr/>
            <p:nvPr/>
          </p:nvSpPr>
          <p:spPr>
            <a:xfrm>
              <a:off x="3368884" y="3264367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19835" y="7465096"/>
            <a:ext cx="3723141" cy="365419"/>
            <a:chOff x="202777" y="5889343"/>
            <a:chExt cx="3376148" cy="338554"/>
          </a:xfrm>
        </p:grpSpPr>
        <p:sp>
          <p:nvSpPr>
            <p:cNvPr id="106" name="Rectangle 105"/>
            <p:cNvSpPr/>
            <p:nvPr/>
          </p:nvSpPr>
          <p:spPr>
            <a:xfrm>
              <a:off x="476027" y="5889343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 err="1" smtClean="0">
                  <a:latin typeface="Arial" pitchFamily="34" charset="0"/>
                  <a:cs typeface="Arial" pitchFamily="34" charset="0"/>
                </a:rPr>
                <a:t>Informatica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Plus 78"/>
            <p:cNvSpPr/>
            <p:nvPr/>
          </p:nvSpPr>
          <p:spPr>
            <a:xfrm>
              <a:off x="202777" y="5890564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720599" y="7465096"/>
            <a:ext cx="3890072" cy="365419"/>
            <a:chOff x="3377273" y="5956061"/>
            <a:chExt cx="3527521" cy="338554"/>
          </a:xfrm>
        </p:grpSpPr>
        <p:sp>
          <p:nvSpPr>
            <p:cNvPr id="127" name="Rectangle 126"/>
            <p:cNvSpPr/>
            <p:nvPr/>
          </p:nvSpPr>
          <p:spPr>
            <a:xfrm>
              <a:off x="3801896" y="5956061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 err="1" smtClean="0">
                  <a:latin typeface="Arial" pitchFamily="34" charset="0"/>
                  <a:cs typeface="Arial" pitchFamily="34" charset="0"/>
                </a:rPr>
                <a:t>Lingue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Plus 79"/>
            <p:cNvSpPr/>
            <p:nvPr/>
          </p:nvSpPr>
          <p:spPr>
            <a:xfrm>
              <a:off x="3377273" y="5957282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07112" y="8952998"/>
            <a:ext cx="3675123" cy="365419"/>
            <a:chOff x="202777" y="7867649"/>
            <a:chExt cx="3332605" cy="338554"/>
          </a:xfrm>
        </p:grpSpPr>
        <p:sp>
          <p:nvSpPr>
            <p:cNvPr id="147" name="Rectangle 146"/>
            <p:cNvSpPr/>
            <p:nvPr/>
          </p:nvSpPr>
          <p:spPr>
            <a:xfrm>
              <a:off x="432484" y="7867649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 err="1" smtClean="0">
                  <a:latin typeface="Arial" pitchFamily="34" charset="0"/>
                  <a:cs typeface="Arial" pitchFamily="34" charset="0"/>
                </a:rPr>
                <a:t>Gestione</a:t>
              </a:r>
              <a:r>
                <a:rPr lang="en-PH" sz="1700" b="1" dirty="0" smtClean="0">
                  <a:latin typeface="Arial" pitchFamily="34" charset="0"/>
                  <a:cs typeface="Arial" pitchFamily="34" charset="0"/>
                </a:rPr>
                <a:t> &amp; </a:t>
              </a:r>
              <a:r>
                <a:rPr lang="en-PH" sz="1700" b="1" dirty="0" err="1" smtClean="0">
                  <a:latin typeface="Arial" pitchFamily="34" charset="0"/>
                  <a:cs typeface="Arial" pitchFamily="34" charset="0"/>
                </a:rPr>
                <a:t>Organizzazione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Plus 83"/>
            <p:cNvSpPr/>
            <p:nvPr/>
          </p:nvSpPr>
          <p:spPr>
            <a:xfrm>
              <a:off x="202777" y="7870090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707875" y="8952998"/>
            <a:ext cx="3745821" cy="365419"/>
            <a:chOff x="3508080" y="7867649"/>
            <a:chExt cx="3396714" cy="338554"/>
          </a:xfrm>
        </p:grpSpPr>
        <p:sp>
          <p:nvSpPr>
            <p:cNvPr id="154" name="Rectangle 153"/>
            <p:cNvSpPr/>
            <p:nvPr/>
          </p:nvSpPr>
          <p:spPr>
            <a:xfrm>
              <a:off x="3801896" y="7867649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 err="1" smtClean="0">
                  <a:latin typeface="Arial" pitchFamily="34" charset="0"/>
                  <a:cs typeface="Arial" pitchFamily="34" charset="0"/>
                </a:rPr>
                <a:t>Comunicazione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Plus 85"/>
            <p:cNvSpPr/>
            <p:nvPr/>
          </p:nvSpPr>
          <p:spPr>
            <a:xfrm>
              <a:off x="3508080" y="7870090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71" name="Rectangle 70"/>
          <p:cNvSpPr/>
          <p:nvPr/>
        </p:nvSpPr>
        <p:spPr>
          <a:xfrm>
            <a:off x="-9728" y="10212410"/>
            <a:ext cx="7572577" cy="493625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18863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375</Words>
  <Application>Microsoft Office PowerPoint</Application>
  <PresentationFormat>Personalizzato</PresentationFormat>
  <Paragraphs>46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Thème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Mariaconcetta Sampugnaro</cp:lastModifiedBy>
  <cp:revision>10</cp:revision>
  <dcterms:created xsi:type="dcterms:W3CDTF">2015-07-01T19:56:29Z</dcterms:created>
  <dcterms:modified xsi:type="dcterms:W3CDTF">2016-12-05T21:07:05Z</dcterms:modified>
</cp:coreProperties>
</file>