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4F6228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633"/>
    <p:restoredTop sz="94674"/>
  </p:normalViewPr>
  <p:slideViewPr>
    <p:cSldViewPr snapToGrid="0" snapToObjects="1">
      <p:cViewPr>
        <p:scale>
          <a:sx n="105" d="100"/>
          <a:sy n="105" d="100"/>
        </p:scale>
        <p:origin x="-816" y="4104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0650ED-2A3F-884B-BA8A-21C875E76A36}" type="datetimeFigureOut">
              <a:rPr lang="fr-FR" smtClean="0"/>
              <a:pPr/>
              <a:t>05/12/2016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829DFF-9B64-574C-AA9F-E67AA3F68A42}" type="slidenum">
              <a:rPr lang="fr-FR" smtClean="0"/>
              <a:pPr/>
              <a:t>‹N›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8965226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15C8A8-16CE-4878-B592-0936399FE911}" type="slidenum">
              <a:rPr lang="en-PH" smtClean="0"/>
              <a:pPr/>
              <a:t>1</a:t>
            </a:fld>
            <a:endParaRPr lang="en-PH"/>
          </a:p>
        </p:txBody>
      </p:sp>
    </p:spTree>
    <p:extLst>
      <p:ext uri="{BB962C8B-B14F-4D97-AF65-F5344CB8AC3E}">
        <p14:creationId xmlns="" xmlns:p14="http://schemas.microsoft.com/office/powerpoint/2010/main" val="12325058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64659-2A05-DC4E-A609-F09C81801D10}" type="datetimeFigureOut">
              <a:rPr lang="fr-FR" smtClean="0"/>
              <a:pPr/>
              <a:t>05/12/2016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EC301-8241-5644-85FA-C5D69B0716BB}" type="slidenum">
              <a:rPr lang="fr-FR" smtClean="0"/>
              <a:pPr/>
              <a:t>‹N›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42836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64659-2A05-DC4E-A609-F09C81801D10}" type="datetimeFigureOut">
              <a:rPr lang="fr-FR" smtClean="0"/>
              <a:pPr/>
              <a:t>05/12/2016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EC301-8241-5644-85FA-C5D69B0716BB}" type="slidenum">
              <a:rPr lang="fr-FR" smtClean="0"/>
              <a:pPr/>
              <a:t>‹N›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373166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5483066" y="428042"/>
            <a:ext cx="1701641" cy="9119981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78143" y="428042"/>
            <a:ext cx="4978876" cy="9119981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64659-2A05-DC4E-A609-F09C81801D10}" type="datetimeFigureOut">
              <a:rPr lang="fr-FR" smtClean="0"/>
              <a:pPr/>
              <a:t>05/12/2016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EC301-8241-5644-85FA-C5D69B0716BB}" type="slidenum">
              <a:rPr lang="fr-FR" smtClean="0"/>
              <a:pPr/>
              <a:t>‹N›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104663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64659-2A05-DC4E-A609-F09C81801D10}" type="datetimeFigureOut">
              <a:rPr lang="fr-FR" smtClean="0"/>
              <a:pPr/>
              <a:t>05/12/2016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EC301-8241-5644-85FA-C5D69B0716BB}" type="slidenum">
              <a:rPr lang="fr-FR" smtClean="0"/>
              <a:pPr/>
              <a:t>‹N›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081229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64659-2A05-DC4E-A609-F09C81801D10}" type="datetimeFigureOut">
              <a:rPr lang="fr-FR" smtClean="0"/>
              <a:pPr/>
              <a:t>05/12/2016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EC301-8241-5644-85FA-C5D69B0716BB}" type="slidenum">
              <a:rPr lang="fr-FR" smtClean="0"/>
              <a:pPr/>
              <a:t>‹N›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939165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78142" y="2494016"/>
            <a:ext cx="3340259" cy="705400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844449" y="2494016"/>
            <a:ext cx="3340259" cy="705400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64659-2A05-DC4E-A609-F09C81801D10}" type="datetimeFigureOut">
              <a:rPr lang="fr-FR" smtClean="0"/>
              <a:pPr/>
              <a:t>05/12/2016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EC301-8241-5644-85FA-C5D69B0716BB}" type="slidenum">
              <a:rPr lang="fr-FR" smtClean="0"/>
              <a:pPr/>
              <a:t>‹N›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726527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64659-2A05-DC4E-A609-F09C81801D10}" type="datetimeFigureOut">
              <a:rPr lang="fr-FR" smtClean="0"/>
              <a:pPr/>
              <a:t>05/12/2016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EC301-8241-5644-85FA-C5D69B0716BB}" type="slidenum">
              <a:rPr lang="fr-FR" smtClean="0"/>
              <a:pPr/>
              <a:t>‹N›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011416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64659-2A05-DC4E-A609-F09C81801D10}" type="datetimeFigureOut">
              <a:rPr lang="fr-FR" smtClean="0"/>
              <a:pPr/>
              <a:t>05/12/2016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EC301-8241-5644-85FA-C5D69B0716BB}" type="slidenum">
              <a:rPr lang="fr-FR" smtClean="0"/>
              <a:pPr/>
              <a:t>‹N›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789271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64659-2A05-DC4E-A609-F09C81801D10}" type="datetimeFigureOut">
              <a:rPr lang="fr-FR" smtClean="0"/>
              <a:pPr/>
              <a:t>05/12/2016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EC301-8241-5644-85FA-C5D69B0716BB}" type="slidenum">
              <a:rPr lang="fr-FR" smtClean="0"/>
              <a:pPr/>
              <a:t>‹N›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937676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64659-2A05-DC4E-A609-F09C81801D10}" type="datetimeFigureOut">
              <a:rPr lang="fr-FR" smtClean="0"/>
              <a:pPr/>
              <a:t>05/12/2016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EC301-8241-5644-85FA-C5D69B0716BB}" type="slidenum">
              <a:rPr lang="fr-FR" smtClean="0"/>
              <a:pPr/>
              <a:t>‹N›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950367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64659-2A05-DC4E-A609-F09C81801D10}" type="datetimeFigureOut">
              <a:rPr lang="fr-FR" smtClean="0"/>
              <a:pPr/>
              <a:t>05/12/2016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EC301-8241-5644-85FA-C5D69B0716BB}" type="slidenum">
              <a:rPr lang="fr-FR" smtClean="0"/>
              <a:pPr/>
              <a:t>‹N›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259380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64659-2A05-DC4E-A609-F09C81801D10}" type="datetimeFigureOut">
              <a:rPr lang="fr-FR" smtClean="0"/>
              <a:pPr/>
              <a:t>05/12/2016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5EC301-8241-5644-85FA-C5D69B0716BB}" type="slidenum">
              <a:rPr lang="fr-FR" smtClean="0"/>
              <a:pPr/>
              <a:t>‹N›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91268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13" Type="http://schemas.openxmlformats.org/officeDocument/2006/relationships/image" Target="../media/image7.png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12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11" Type="http://schemas.openxmlformats.org/officeDocument/2006/relationships/image" Target="../media/image5.png"/><Relationship Id="rId5" Type="http://schemas.openxmlformats.org/officeDocument/2006/relationships/image" Target="../media/image2.png"/><Relationship Id="rId15" Type="http://schemas.microsoft.com/office/2007/relationships/hdphoto" Target="../media/hdphoto5.wdp"/><Relationship Id="rId10" Type="http://schemas.microsoft.com/office/2007/relationships/hdphoto" Target="../media/hdphoto4.wdp"/><Relationship Id="rId4" Type="http://schemas.microsoft.com/office/2007/relationships/hdphoto" Target="../media/hdphoto1.wdp"/><Relationship Id="rId9" Type="http://schemas.openxmlformats.org/officeDocument/2006/relationships/image" Target="../media/image4.png"/><Relationship Id="rId1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/>
          <p:cNvSpPr/>
          <p:nvPr/>
        </p:nvSpPr>
        <p:spPr>
          <a:xfrm>
            <a:off x="66419" y="186156"/>
            <a:ext cx="2245079" cy="2171943"/>
          </a:xfrm>
          <a:prstGeom prst="ellipse">
            <a:avLst/>
          </a:prstGeom>
          <a:noFill/>
          <a:ln>
            <a:solidFill>
              <a:schemeClr val="accent3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dirty="0" smtClean="0">
                <a:solidFill>
                  <a:schemeClr val="tx1"/>
                </a:solidFill>
              </a:rPr>
              <a:t>VOSTRA FOTO</a:t>
            </a:r>
            <a:endParaRPr lang="en-PH" dirty="0">
              <a:solidFill>
                <a:schemeClr val="tx1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3314656" y="995321"/>
            <a:ext cx="3025140" cy="5789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1300" b="1" spc="327" dirty="0" err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Titolo</a:t>
            </a:r>
            <a:r>
              <a:rPr lang="en-PH" sz="1300" b="1" spc="327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PH" sz="1300" b="1" spc="327" dirty="0" err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della</a:t>
            </a:r>
            <a:r>
              <a:rPr lang="en-PH" sz="1300" b="1" spc="327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PH" sz="1300" b="1" spc="327" dirty="0" err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posizione</a:t>
            </a:r>
            <a:r>
              <a:rPr lang="en-PH" sz="1300" b="1" spc="327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PH" sz="1300" b="1" spc="327" dirty="0" err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ricercata</a:t>
            </a:r>
            <a:endParaRPr lang="en-PH" sz="1300" b="1" spc="327" dirty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679250" y="3531834"/>
            <a:ext cx="1595695" cy="362152"/>
          </a:xfrm>
          <a:prstGeom prst="rect">
            <a:avLst/>
          </a:prstGeom>
        </p:spPr>
        <p:txBody>
          <a:bodyPr wrap="none" lIns="99569" tIns="49785" rIns="99569" bIns="49785">
            <a:spAutoFit/>
          </a:bodyPr>
          <a:lstStyle/>
          <a:p>
            <a:r>
              <a:rPr lang="en-PH" sz="17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ESPERIENZA</a:t>
            </a:r>
            <a:endParaRPr lang="en-PH" sz="1700" b="1" dirty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82" name="Group 81"/>
          <p:cNvGrpSpPr/>
          <p:nvPr/>
        </p:nvGrpSpPr>
        <p:grpSpPr>
          <a:xfrm>
            <a:off x="129442" y="3439916"/>
            <a:ext cx="540657" cy="565613"/>
            <a:chOff x="3243532" y="989012"/>
            <a:chExt cx="490268" cy="524030"/>
          </a:xfrm>
        </p:grpSpPr>
        <p:sp>
          <p:nvSpPr>
            <p:cNvPr id="83" name="Oval 82"/>
            <p:cNvSpPr/>
            <p:nvPr/>
          </p:nvSpPr>
          <p:spPr>
            <a:xfrm>
              <a:off x="3243532" y="989012"/>
              <a:ext cx="490268" cy="524030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pic>
          <p:nvPicPr>
            <p:cNvPr id="90" name="Picture 6" descr="C:\Users\ikkinallego\Downloads\black268.png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="" xmlns:a14="http://schemas.microsoft.com/office/drawing/2010/main">
                    <a14:imgLayer r:embed="rId4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13963" y="1060293"/>
              <a:ext cx="349407" cy="34940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91" name="Rectangle 90"/>
          <p:cNvSpPr/>
          <p:nvPr/>
        </p:nvSpPr>
        <p:spPr>
          <a:xfrm>
            <a:off x="132051" y="4036861"/>
            <a:ext cx="3522514" cy="382463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US" sz="1100" b="1" i="1" dirty="0" smtClean="0">
                <a:solidFill>
                  <a:srgbClr val="000000"/>
                </a:solidFill>
                <a:cs typeface="Calibri"/>
              </a:rPr>
              <a:t>AZIENDA| </a:t>
            </a:r>
            <a:r>
              <a:rPr lang="en-US" sz="1100" b="1" i="1" dirty="0" smtClean="0">
                <a:cs typeface="Calibri"/>
              </a:rPr>
              <a:t>2000 – 2003 </a:t>
            </a:r>
            <a:r>
              <a:rPr lang="mr-IN" sz="1100" b="1" i="1" dirty="0" smtClean="0">
                <a:cs typeface="Calibri"/>
              </a:rPr>
              <a:t>–</a:t>
            </a:r>
            <a:r>
              <a:rPr lang="en-US" sz="1100" b="1" i="1" dirty="0" smtClean="0">
                <a:cs typeface="Calibri"/>
              </a:rPr>
              <a:t> </a:t>
            </a:r>
            <a:r>
              <a:rPr lang="fr-FR" sz="1100" i="1" dirty="0" smtClean="0">
                <a:solidFill>
                  <a:schemeClr val="bg1">
                    <a:lumMod val="50000"/>
                  </a:schemeClr>
                </a:solidFill>
                <a:cs typeface="Calibri"/>
              </a:rPr>
              <a:t>POSIZIONE | CITTA’| PAESE</a:t>
            </a:r>
          </a:p>
          <a:p>
            <a:r>
              <a:rPr lang="it-IT" sz="11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Descrivete qui le funzioni che avete occupato per questa posizione. Descrivete anche i vostri incarichi e i risultati che avete ottenuto. Non esitate a quantificarli.</a:t>
            </a:r>
          </a:p>
          <a:p>
            <a:endParaRPr lang="fr-FR" sz="1100" b="1" dirty="0" smtClean="0">
              <a:latin typeface="Arial"/>
              <a:ea typeface="Calibri"/>
              <a:cs typeface="Times New Roman"/>
            </a:endParaRPr>
          </a:p>
          <a:p>
            <a:r>
              <a:rPr lang="en-US" sz="1100" b="1" i="1" dirty="0" smtClean="0">
                <a:solidFill>
                  <a:srgbClr val="000000"/>
                </a:solidFill>
                <a:cs typeface="Calibri"/>
              </a:rPr>
              <a:t>AZIENDA| </a:t>
            </a:r>
            <a:r>
              <a:rPr lang="en-US" sz="1100" b="1" i="1" dirty="0" smtClean="0">
                <a:cs typeface="Calibri"/>
              </a:rPr>
              <a:t>2000 – 2003 </a:t>
            </a:r>
            <a:r>
              <a:rPr lang="mr-IN" sz="1100" b="1" i="1" dirty="0" smtClean="0">
                <a:cs typeface="Calibri"/>
              </a:rPr>
              <a:t>–</a:t>
            </a:r>
            <a:r>
              <a:rPr lang="en-US" sz="1100" b="1" i="1" dirty="0" smtClean="0">
                <a:cs typeface="Calibri"/>
              </a:rPr>
              <a:t> </a:t>
            </a:r>
            <a:r>
              <a:rPr lang="fr-FR" sz="1100" i="1" dirty="0" smtClean="0">
                <a:solidFill>
                  <a:schemeClr val="bg1">
                    <a:lumMod val="50000"/>
                  </a:schemeClr>
                </a:solidFill>
                <a:cs typeface="Calibri"/>
              </a:rPr>
              <a:t>POSIZIONE | CITTA’| PAESE</a:t>
            </a:r>
          </a:p>
          <a:p>
            <a:r>
              <a:rPr lang="it-IT" sz="11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Descrivete qui le funzioni che avete occupato per questa posizione. Descrivete anche i vostri incarichi e i risultati che avete ottenuto. Non esitate a quantificarli.</a:t>
            </a:r>
          </a:p>
          <a:p>
            <a:endParaRPr lang="fr-FR" sz="1100" b="1" dirty="0" smtClean="0">
              <a:latin typeface="Arial"/>
              <a:ea typeface="Calibri"/>
              <a:cs typeface="Times New Roman"/>
            </a:endParaRPr>
          </a:p>
          <a:p>
            <a:r>
              <a:rPr lang="en-US" sz="1100" b="1" i="1" dirty="0" smtClean="0">
                <a:solidFill>
                  <a:srgbClr val="000000"/>
                </a:solidFill>
                <a:cs typeface="Calibri"/>
              </a:rPr>
              <a:t>AZIENDA| </a:t>
            </a:r>
            <a:r>
              <a:rPr lang="en-US" sz="1100" b="1" i="1" dirty="0" smtClean="0">
                <a:cs typeface="Calibri"/>
              </a:rPr>
              <a:t>2000 – 2003 </a:t>
            </a:r>
            <a:r>
              <a:rPr lang="mr-IN" sz="1100" b="1" i="1" dirty="0" smtClean="0">
                <a:cs typeface="Calibri"/>
              </a:rPr>
              <a:t>–</a:t>
            </a:r>
            <a:r>
              <a:rPr lang="en-US" sz="1100" b="1" i="1" dirty="0" smtClean="0">
                <a:cs typeface="Calibri"/>
              </a:rPr>
              <a:t> </a:t>
            </a:r>
            <a:r>
              <a:rPr lang="fr-FR" sz="1100" i="1" dirty="0" smtClean="0">
                <a:solidFill>
                  <a:schemeClr val="bg1">
                    <a:lumMod val="50000"/>
                  </a:schemeClr>
                </a:solidFill>
                <a:cs typeface="Calibri"/>
              </a:rPr>
              <a:t>POSIZIONE | CITTA’| PAESE</a:t>
            </a:r>
          </a:p>
          <a:p>
            <a:r>
              <a:rPr lang="it-IT" sz="11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Descrivete qui le funzioni che avete occupato per questa posizione. Descrivete anche i vostri incarichi e i risultati che avete ottenuto. Non esitate a quantificarli</a:t>
            </a:r>
            <a:r>
              <a:rPr lang="fr-FR" sz="11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 </a:t>
            </a:r>
          </a:p>
          <a:p>
            <a:endParaRPr lang="fr-FR" sz="1100" dirty="0">
              <a:solidFill>
                <a:schemeClr val="tx1">
                  <a:lumMod val="75000"/>
                  <a:lumOff val="25000"/>
                </a:schemeClr>
              </a:solidFill>
              <a:cs typeface="Calibri"/>
            </a:endParaRPr>
          </a:p>
          <a:p>
            <a:r>
              <a:rPr lang="en-US" sz="1100" b="1" i="1" dirty="0" smtClean="0">
                <a:solidFill>
                  <a:srgbClr val="000000"/>
                </a:solidFill>
                <a:cs typeface="Calibri"/>
              </a:rPr>
              <a:t>AZIENDA| </a:t>
            </a:r>
            <a:r>
              <a:rPr lang="en-US" sz="1100" b="1" i="1" dirty="0" smtClean="0">
                <a:cs typeface="Calibri"/>
              </a:rPr>
              <a:t>2000 – 2003 </a:t>
            </a:r>
            <a:r>
              <a:rPr lang="mr-IN" sz="1100" b="1" i="1" dirty="0" smtClean="0">
                <a:cs typeface="Calibri"/>
              </a:rPr>
              <a:t>–</a:t>
            </a:r>
            <a:r>
              <a:rPr lang="en-US" sz="1100" b="1" i="1" dirty="0" smtClean="0">
                <a:cs typeface="Calibri"/>
              </a:rPr>
              <a:t> </a:t>
            </a:r>
            <a:r>
              <a:rPr lang="fr-FR" sz="1100" i="1" dirty="0" smtClean="0">
                <a:solidFill>
                  <a:schemeClr val="bg1">
                    <a:lumMod val="50000"/>
                  </a:schemeClr>
                </a:solidFill>
                <a:cs typeface="Calibri"/>
              </a:rPr>
              <a:t>POSIZIONE | CITTA’| PAESE</a:t>
            </a:r>
          </a:p>
          <a:p>
            <a:r>
              <a:rPr lang="it-IT" sz="11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Descrivete qui le funzioni che avete occupato per questa posizione. Descrivete anche i vostri incarichi e i risultati che avete ottenuto. Non esitate a quantificarli.</a:t>
            </a:r>
            <a:endParaRPr lang="fr-FR" sz="1100" dirty="0" smtClean="0">
              <a:solidFill>
                <a:schemeClr val="tx1">
                  <a:lumMod val="75000"/>
                  <a:lumOff val="25000"/>
                </a:schemeClr>
              </a:solidFill>
              <a:cs typeface="Calibri"/>
            </a:endParaRPr>
          </a:p>
          <a:p>
            <a:endParaRPr lang="fr-FR" sz="1100" b="1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Calibri"/>
              <a:cs typeface="Calibri"/>
            </a:endParaRPr>
          </a:p>
          <a:p>
            <a:endParaRPr lang="fr-FR" sz="1100" b="1" dirty="0" smtClean="0">
              <a:latin typeface="Arial"/>
              <a:ea typeface="Calibri"/>
              <a:cs typeface="Times New Roman"/>
            </a:endParaRP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2508162" y="1632270"/>
            <a:ext cx="4665937" cy="572593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>
              <a:lnSpc>
                <a:spcPct val="115000"/>
              </a:lnSpc>
              <a:spcAft>
                <a:spcPts val="1089"/>
              </a:spcAft>
            </a:pPr>
            <a:r>
              <a:rPr lang="it-IT" sz="1100" dirty="0" smtClean="0">
                <a:solidFill>
                  <a:srgbClr val="4F6228"/>
                </a:solidFill>
                <a:latin typeface="Arial"/>
                <a:cs typeface="Arial"/>
              </a:rPr>
              <a:t>Descrivete brevemente il vostro percorso professionale, le vostre competenze chiave per la posizione ed i vostri obiettivi di carriera. Questa è in realtà un'introduzione alla vostra lettera di presentazione.</a:t>
            </a:r>
          </a:p>
        </p:txBody>
      </p:sp>
      <p:sp>
        <p:nvSpPr>
          <p:cNvPr id="96" name="Rectangle 95"/>
          <p:cNvSpPr/>
          <p:nvPr/>
        </p:nvSpPr>
        <p:spPr>
          <a:xfrm>
            <a:off x="4192647" y="3523402"/>
            <a:ext cx="1666227" cy="362152"/>
          </a:xfrm>
          <a:prstGeom prst="rect">
            <a:avLst/>
          </a:prstGeom>
        </p:spPr>
        <p:txBody>
          <a:bodyPr wrap="none" lIns="99569" tIns="49785" rIns="99569" bIns="49785">
            <a:spAutoFit/>
          </a:bodyPr>
          <a:lstStyle/>
          <a:p>
            <a:r>
              <a:rPr lang="en-PH" sz="17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FORMAZIONE</a:t>
            </a:r>
            <a:endParaRPr lang="en-PH" sz="1700" b="1" dirty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01" name="Group 100"/>
          <p:cNvGrpSpPr/>
          <p:nvPr/>
        </p:nvGrpSpPr>
        <p:grpSpPr>
          <a:xfrm>
            <a:off x="3654565" y="3439916"/>
            <a:ext cx="540657" cy="565613"/>
            <a:chOff x="2823695" y="3577565"/>
            <a:chExt cx="490268" cy="524030"/>
          </a:xfrm>
        </p:grpSpPr>
        <p:sp>
          <p:nvSpPr>
            <p:cNvPr id="102" name="Oval 101"/>
            <p:cNvSpPr/>
            <p:nvPr/>
          </p:nvSpPr>
          <p:spPr>
            <a:xfrm>
              <a:off x="2823695" y="3577565"/>
              <a:ext cx="490268" cy="524030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pic>
          <p:nvPicPr>
            <p:cNvPr id="103" name="Picture 3" descr="C:\Users\ikkinallego\Downloads\boc.png"/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="" xmlns:a14="http://schemas.microsoft.com/office/drawing/2010/main">
                    <a14:imgLayer r:embed="rId6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17382" y="3688133"/>
              <a:ext cx="302894" cy="30289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04" name="Text Box 189"/>
          <p:cNvSpPr txBox="1"/>
          <p:nvPr/>
        </p:nvSpPr>
        <p:spPr>
          <a:xfrm>
            <a:off x="3654565" y="4058098"/>
            <a:ext cx="3824254" cy="2279243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FR" sz="1100" b="1" dirty="0" smtClean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cs typeface="Calibri"/>
              </a:rPr>
              <a:t>FORMAZIONE </a:t>
            </a:r>
            <a:r>
              <a:rPr lang="fr-FR" sz="1100" b="1" dirty="0" smtClean="0">
                <a:solidFill>
                  <a:srgbClr val="000000"/>
                </a:solidFill>
                <a:effectLst/>
                <a:latin typeface="+mn-lt"/>
                <a:cs typeface="Calibri"/>
              </a:rPr>
              <a:t>| 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2003 | </a:t>
            </a:r>
            <a:r>
              <a:rPr lang="fr-FR" sz="1100" b="1" dirty="0" err="1" smtClean="0">
                <a:solidFill>
                  <a:srgbClr val="000000"/>
                </a:solidFill>
                <a:cs typeface="Calibri"/>
              </a:rPr>
              <a:t>Qualifica</a:t>
            </a:r>
            <a:r>
              <a:rPr lang="fr-FR" sz="1100" b="1" dirty="0" smtClean="0">
                <a:solidFill>
                  <a:srgbClr val="000000"/>
                </a:solidFill>
                <a:cs typeface="Calibri"/>
              </a:rPr>
              <a:t>|  </a:t>
            </a:r>
            <a:r>
              <a:rPr lang="fr-FR" sz="1100" b="1" dirty="0" err="1" smtClean="0">
                <a:solidFill>
                  <a:srgbClr val="000000"/>
                </a:solidFill>
                <a:cs typeface="Calibri"/>
              </a:rPr>
              <a:t>Livello</a:t>
            </a:r>
            <a:r>
              <a:rPr lang="fr-FR" sz="1100" b="1" dirty="0" smtClean="0">
                <a:solidFill>
                  <a:srgbClr val="000000"/>
                </a:solidFill>
                <a:cs typeface="Calibri"/>
              </a:rPr>
              <a:t> EQF 7 – </a:t>
            </a:r>
            <a:r>
              <a:rPr lang="fr-FR" sz="1100" b="1" dirty="0" err="1" smtClean="0">
                <a:solidFill>
                  <a:srgbClr val="000000"/>
                </a:solidFill>
                <a:cs typeface="Calibri"/>
              </a:rPr>
              <a:t>Paese</a:t>
            </a:r>
            <a:r>
              <a:rPr lang="fr-FR" sz="1100" b="1" dirty="0" smtClean="0">
                <a:solidFill>
                  <a:srgbClr val="000000"/>
                </a:solidFill>
                <a:cs typeface="Calibri"/>
              </a:rPr>
              <a:t> – </a:t>
            </a:r>
            <a:r>
              <a:rPr lang="fr-FR" sz="1100" b="1" dirty="0" err="1" smtClean="0">
                <a:solidFill>
                  <a:srgbClr val="000000"/>
                </a:solidFill>
                <a:cs typeface="Calibri"/>
              </a:rPr>
              <a:t>Città</a:t>
            </a:r>
            <a:endParaRPr lang="fr-FR" sz="1100" b="1" dirty="0" smtClean="0">
              <a:solidFill>
                <a:srgbClr val="000000"/>
              </a:solidFill>
              <a:effectLst/>
              <a:latin typeface="+mn-lt"/>
              <a:cs typeface="Calibri"/>
            </a:endParaRPr>
          </a:p>
          <a:p>
            <a:r>
              <a:rPr lang="fr-FR" sz="1100" dirty="0" err="1" smtClean="0">
                <a:solidFill>
                  <a:srgbClr val="404040"/>
                </a:solidFill>
                <a:cs typeface="Calibri"/>
              </a:rPr>
              <a:t>Descrivete</a:t>
            </a:r>
            <a:r>
              <a:rPr lang="fr-FR" sz="1100" dirty="0" smtClean="0">
                <a:solidFill>
                  <a:srgbClr val="404040"/>
                </a:solidFill>
                <a:cs typeface="Calibri"/>
              </a:rPr>
              <a:t> le </a:t>
            </a:r>
            <a:r>
              <a:rPr lang="fr-FR" sz="1100" dirty="0" err="1" smtClean="0">
                <a:solidFill>
                  <a:srgbClr val="404040"/>
                </a:solidFill>
                <a:cs typeface="Calibri"/>
              </a:rPr>
              <a:t>caratteristiche</a:t>
            </a:r>
            <a:r>
              <a:rPr lang="fr-FR" sz="1100" dirty="0" smtClean="0">
                <a:solidFill>
                  <a:srgbClr val="404040"/>
                </a:solidFill>
                <a:cs typeface="Calibri"/>
              </a:rPr>
              <a:t> di </a:t>
            </a:r>
            <a:r>
              <a:rPr lang="fr-FR" sz="1100" dirty="0" err="1" smtClean="0">
                <a:solidFill>
                  <a:srgbClr val="404040"/>
                </a:solidFill>
                <a:cs typeface="Calibri"/>
              </a:rPr>
              <a:t>questa</a:t>
            </a:r>
            <a:r>
              <a:rPr lang="fr-FR" sz="1100" dirty="0" smtClean="0">
                <a:solidFill>
                  <a:srgbClr val="404040"/>
                </a:solidFill>
                <a:cs typeface="Calibri"/>
              </a:rPr>
              <a:t> </a:t>
            </a:r>
            <a:r>
              <a:rPr lang="fr-FR" sz="1100" dirty="0" err="1" smtClean="0">
                <a:solidFill>
                  <a:srgbClr val="404040"/>
                </a:solidFill>
                <a:cs typeface="Calibri"/>
              </a:rPr>
              <a:t>formazione</a:t>
            </a:r>
            <a:r>
              <a:rPr lang="fr-FR" sz="1100" dirty="0" smtClean="0">
                <a:solidFill>
                  <a:srgbClr val="404040"/>
                </a:solidFill>
                <a:cs typeface="Calibri"/>
              </a:rPr>
              <a:t>: </a:t>
            </a:r>
            <a:r>
              <a:rPr lang="fr-FR" sz="1100" dirty="0" err="1" smtClean="0">
                <a:solidFill>
                  <a:srgbClr val="404040"/>
                </a:solidFill>
                <a:cs typeface="Calibri"/>
              </a:rPr>
              <a:t>qualifiche</a:t>
            </a:r>
            <a:r>
              <a:rPr lang="fr-FR" sz="1100" dirty="0" smtClean="0">
                <a:solidFill>
                  <a:srgbClr val="404040"/>
                </a:solidFill>
                <a:cs typeface="Calibri"/>
              </a:rPr>
              <a:t>, </a:t>
            </a:r>
            <a:r>
              <a:rPr lang="fr-FR" sz="1100" dirty="0" err="1" smtClean="0">
                <a:solidFill>
                  <a:srgbClr val="404040"/>
                </a:solidFill>
                <a:cs typeface="Calibri"/>
              </a:rPr>
              <a:t>opzioni</a:t>
            </a:r>
            <a:r>
              <a:rPr lang="fr-FR" sz="1100" dirty="0" smtClean="0">
                <a:solidFill>
                  <a:srgbClr val="404040"/>
                </a:solidFill>
                <a:cs typeface="Calibri"/>
              </a:rPr>
              <a:t> </a:t>
            </a:r>
            <a:r>
              <a:rPr lang="fr-FR" sz="1100" dirty="0" err="1" smtClean="0">
                <a:solidFill>
                  <a:srgbClr val="404040"/>
                </a:solidFill>
                <a:cs typeface="Calibri"/>
              </a:rPr>
              <a:t>della</a:t>
            </a:r>
            <a:r>
              <a:rPr lang="fr-FR" sz="1100" dirty="0" smtClean="0">
                <a:solidFill>
                  <a:srgbClr val="404040"/>
                </a:solidFill>
                <a:cs typeface="Calibri"/>
              </a:rPr>
              <a:t> </a:t>
            </a:r>
            <a:r>
              <a:rPr lang="fr-FR" sz="1100" dirty="0" err="1" smtClean="0">
                <a:solidFill>
                  <a:srgbClr val="404040"/>
                </a:solidFill>
                <a:cs typeface="Calibri"/>
              </a:rPr>
              <a:t>formazione</a:t>
            </a:r>
            <a:r>
              <a:rPr lang="fr-FR" sz="1100" dirty="0" smtClean="0">
                <a:solidFill>
                  <a:srgbClr val="404040"/>
                </a:solidFill>
                <a:cs typeface="Calibri"/>
              </a:rPr>
              <a:t>, </a:t>
            </a:r>
            <a:r>
              <a:rPr lang="fr-FR" sz="1100" dirty="0" err="1" smtClean="0">
                <a:solidFill>
                  <a:srgbClr val="404040"/>
                </a:solidFill>
                <a:cs typeface="Calibri"/>
              </a:rPr>
              <a:t>ecc</a:t>
            </a:r>
            <a:r>
              <a:rPr lang="fr-FR" sz="1100" dirty="0" smtClean="0">
                <a:solidFill>
                  <a:srgbClr val="404040"/>
                </a:solidFill>
                <a:cs typeface="Calibri"/>
              </a:rPr>
              <a:t>…</a:t>
            </a:r>
          </a:p>
          <a:p>
            <a:endParaRPr lang="fr-FR" sz="1100" dirty="0" smtClean="0">
              <a:solidFill>
                <a:srgbClr val="404040"/>
              </a:solidFill>
              <a:effectLst/>
              <a:latin typeface="+mn-lt"/>
              <a:cs typeface="Calibri"/>
            </a:endParaRPr>
          </a:p>
          <a:p>
            <a:r>
              <a:rPr lang="fr-FR" sz="1100" b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FORMAZIONE </a:t>
            </a:r>
            <a:r>
              <a:rPr lang="fr-FR" sz="1100" b="1" dirty="0" smtClean="0">
                <a:solidFill>
                  <a:srgbClr val="000000"/>
                </a:solidFill>
                <a:cs typeface="Calibri"/>
              </a:rPr>
              <a:t>| 2003 | </a:t>
            </a:r>
            <a:r>
              <a:rPr lang="fr-FR" sz="1100" b="1" dirty="0" err="1" smtClean="0">
                <a:solidFill>
                  <a:srgbClr val="000000"/>
                </a:solidFill>
                <a:cs typeface="Calibri"/>
              </a:rPr>
              <a:t>Qualifica</a:t>
            </a:r>
            <a:r>
              <a:rPr lang="fr-FR" sz="1100" b="1" dirty="0" smtClean="0">
                <a:solidFill>
                  <a:srgbClr val="000000"/>
                </a:solidFill>
                <a:cs typeface="Calibri"/>
              </a:rPr>
              <a:t>|  </a:t>
            </a:r>
            <a:r>
              <a:rPr lang="fr-FR" sz="1100" b="1" dirty="0" err="1" smtClean="0">
                <a:solidFill>
                  <a:srgbClr val="000000"/>
                </a:solidFill>
                <a:cs typeface="Calibri"/>
              </a:rPr>
              <a:t>Livello</a:t>
            </a:r>
            <a:r>
              <a:rPr lang="fr-FR" sz="1100" b="1" dirty="0" smtClean="0">
                <a:solidFill>
                  <a:srgbClr val="000000"/>
                </a:solidFill>
                <a:cs typeface="Calibri"/>
              </a:rPr>
              <a:t> EQF 7 – </a:t>
            </a:r>
            <a:r>
              <a:rPr lang="fr-FR" sz="1100" b="1" dirty="0" err="1" smtClean="0">
                <a:solidFill>
                  <a:srgbClr val="000000"/>
                </a:solidFill>
                <a:cs typeface="Calibri"/>
              </a:rPr>
              <a:t>Paese</a:t>
            </a:r>
            <a:r>
              <a:rPr lang="fr-FR" sz="1100" b="1" dirty="0" smtClean="0">
                <a:solidFill>
                  <a:srgbClr val="000000"/>
                </a:solidFill>
                <a:cs typeface="Calibri"/>
              </a:rPr>
              <a:t> – </a:t>
            </a:r>
            <a:r>
              <a:rPr lang="fr-FR" sz="1100" b="1" dirty="0" err="1" smtClean="0">
                <a:solidFill>
                  <a:srgbClr val="000000"/>
                </a:solidFill>
                <a:cs typeface="Calibri"/>
              </a:rPr>
              <a:t>Città</a:t>
            </a:r>
            <a:endParaRPr lang="fr-FR" sz="1100" b="1" dirty="0" smtClean="0">
              <a:solidFill>
                <a:srgbClr val="000000"/>
              </a:solidFill>
              <a:cs typeface="Calibri"/>
            </a:endParaRPr>
          </a:p>
          <a:p>
            <a:r>
              <a:rPr lang="fr-FR" sz="1100" dirty="0" err="1" smtClean="0">
                <a:solidFill>
                  <a:srgbClr val="404040"/>
                </a:solidFill>
                <a:cs typeface="Calibri"/>
              </a:rPr>
              <a:t>Descrivete</a:t>
            </a:r>
            <a:r>
              <a:rPr lang="fr-FR" sz="1100" dirty="0" smtClean="0">
                <a:solidFill>
                  <a:srgbClr val="404040"/>
                </a:solidFill>
                <a:cs typeface="Calibri"/>
              </a:rPr>
              <a:t> le </a:t>
            </a:r>
            <a:r>
              <a:rPr lang="fr-FR" sz="1100" dirty="0" err="1" smtClean="0">
                <a:solidFill>
                  <a:srgbClr val="404040"/>
                </a:solidFill>
                <a:cs typeface="Calibri"/>
              </a:rPr>
              <a:t>caratteristiche</a:t>
            </a:r>
            <a:r>
              <a:rPr lang="fr-FR" sz="1100" dirty="0" smtClean="0">
                <a:solidFill>
                  <a:srgbClr val="404040"/>
                </a:solidFill>
                <a:cs typeface="Calibri"/>
              </a:rPr>
              <a:t> di </a:t>
            </a:r>
            <a:r>
              <a:rPr lang="fr-FR" sz="1100" dirty="0" err="1" smtClean="0">
                <a:solidFill>
                  <a:srgbClr val="404040"/>
                </a:solidFill>
                <a:cs typeface="Calibri"/>
              </a:rPr>
              <a:t>questa</a:t>
            </a:r>
            <a:r>
              <a:rPr lang="fr-FR" sz="1100" dirty="0" smtClean="0">
                <a:solidFill>
                  <a:srgbClr val="404040"/>
                </a:solidFill>
                <a:cs typeface="Calibri"/>
              </a:rPr>
              <a:t> </a:t>
            </a:r>
            <a:r>
              <a:rPr lang="fr-FR" sz="1100" dirty="0" err="1" smtClean="0">
                <a:solidFill>
                  <a:srgbClr val="404040"/>
                </a:solidFill>
                <a:cs typeface="Calibri"/>
              </a:rPr>
              <a:t>formazione</a:t>
            </a:r>
            <a:r>
              <a:rPr lang="fr-FR" sz="1100" dirty="0" smtClean="0">
                <a:solidFill>
                  <a:srgbClr val="404040"/>
                </a:solidFill>
                <a:cs typeface="Calibri"/>
              </a:rPr>
              <a:t>: </a:t>
            </a:r>
            <a:r>
              <a:rPr lang="fr-FR" sz="1100" dirty="0" err="1" smtClean="0">
                <a:solidFill>
                  <a:srgbClr val="404040"/>
                </a:solidFill>
                <a:cs typeface="Calibri"/>
              </a:rPr>
              <a:t>qualifiche</a:t>
            </a:r>
            <a:r>
              <a:rPr lang="fr-FR" sz="1100" dirty="0" smtClean="0">
                <a:solidFill>
                  <a:srgbClr val="404040"/>
                </a:solidFill>
                <a:cs typeface="Calibri"/>
              </a:rPr>
              <a:t>, </a:t>
            </a:r>
            <a:r>
              <a:rPr lang="fr-FR" sz="1100" dirty="0" err="1" smtClean="0">
                <a:solidFill>
                  <a:srgbClr val="404040"/>
                </a:solidFill>
                <a:cs typeface="Calibri"/>
              </a:rPr>
              <a:t>opzioni</a:t>
            </a:r>
            <a:r>
              <a:rPr lang="fr-FR" sz="1100" dirty="0" smtClean="0">
                <a:solidFill>
                  <a:srgbClr val="404040"/>
                </a:solidFill>
                <a:cs typeface="Calibri"/>
              </a:rPr>
              <a:t> </a:t>
            </a:r>
            <a:r>
              <a:rPr lang="fr-FR" sz="1100" dirty="0" err="1" smtClean="0">
                <a:solidFill>
                  <a:srgbClr val="404040"/>
                </a:solidFill>
                <a:cs typeface="Calibri"/>
              </a:rPr>
              <a:t>della</a:t>
            </a:r>
            <a:r>
              <a:rPr lang="fr-FR" sz="1100" dirty="0" smtClean="0">
                <a:solidFill>
                  <a:srgbClr val="404040"/>
                </a:solidFill>
                <a:cs typeface="Calibri"/>
              </a:rPr>
              <a:t> </a:t>
            </a:r>
            <a:r>
              <a:rPr lang="fr-FR" sz="1100" dirty="0" err="1" smtClean="0">
                <a:solidFill>
                  <a:srgbClr val="404040"/>
                </a:solidFill>
                <a:cs typeface="Calibri"/>
              </a:rPr>
              <a:t>formazione</a:t>
            </a:r>
            <a:r>
              <a:rPr lang="fr-FR" sz="1100" dirty="0" smtClean="0">
                <a:solidFill>
                  <a:srgbClr val="404040"/>
                </a:solidFill>
                <a:cs typeface="Calibri"/>
              </a:rPr>
              <a:t>, </a:t>
            </a:r>
            <a:r>
              <a:rPr lang="fr-FR" sz="1100" dirty="0" err="1" smtClean="0">
                <a:solidFill>
                  <a:srgbClr val="404040"/>
                </a:solidFill>
                <a:cs typeface="Calibri"/>
              </a:rPr>
              <a:t>ecc</a:t>
            </a:r>
            <a:r>
              <a:rPr lang="fr-FR" sz="1100" dirty="0" smtClean="0">
                <a:solidFill>
                  <a:srgbClr val="404040"/>
                </a:solidFill>
                <a:cs typeface="Calibri"/>
              </a:rPr>
              <a:t>…</a:t>
            </a:r>
          </a:p>
          <a:p>
            <a:endParaRPr lang="fr-FR" sz="1100" dirty="0" smtClean="0">
              <a:solidFill>
                <a:srgbClr val="404040"/>
              </a:solidFill>
              <a:effectLst/>
              <a:latin typeface="+mn-lt"/>
              <a:cs typeface="Calibri"/>
            </a:endParaRPr>
          </a:p>
          <a:p>
            <a:r>
              <a:rPr lang="fr-FR" sz="1100" b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FORMAZIONE </a:t>
            </a:r>
            <a:r>
              <a:rPr lang="fr-FR" sz="1100" b="1" dirty="0" smtClean="0">
                <a:solidFill>
                  <a:srgbClr val="000000"/>
                </a:solidFill>
                <a:cs typeface="Calibri"/>
              </a:rPr>
              <a:t>| 2003 | </a:t>
            </a:r>
            <a:r>
              <a:rPr lang="fr-FR" sz="1100" b="1" dirty="0" err="1" smtClean="0">
                <a:solidFill>
                  <a:srgbClr val="000000"/>
                </a:solidFill>
                <a:cs typeface="Calibri"/>
              </a:rPr>
              <a:t>Qualifica</a:t>
            </a:r>
            <a:r>
              <a:rPr lang="fr-FR" sz="1100" b="1" dirty="0" smtClean="0">
                <a:solidFill>
                  <a:srgbClr val="000000"/>
                </a:solidFill>
                <a:cs typeface="Calibri"/>
              </a:rPr>
              <a:t>|  </a:t>
            </a:r>
            <a:r>
              <a:rPr lang="fr-FR" sz="1100" b="1" dirty="0" err="1" smtClean="0">
                <a:solidFill>
                  <a:srgbClr val="000000"/>
                </a:solidFill>
                <a:cs typeface="Calibri"/>
              </a:rPr>
              <a:t>Livello</a:t>
            </a:r>
            <a:r>
              <a:rPr lang="fr-FR" sz="1100" b="1" dirty="0" smtClean="0">
                <a:solidFill>
                  <a:srgbClr val="000000"/>
                </a:solidFill>
                <a:cs typeface="Calibri"/>
              </a:rPr>
              <a:t> EQF 7 – </a:t>
            </a:r>
            <a:r>
              <a:rPr lang="fr-FR" sz="1100" b="1" dirty="0" err="1" smtClean="0">
                <a:solidFill>
                  <a:srgbClr val="000000"/>
                </a:solidFill>
                <a:cs typeface="Calibri"/>
              </a:rPr>
              <a:t>Paese</a:t>
            </a:r>
            <a:r>
              <a:rPr lang="fr-FR" sz="1100" b="1" dirty="0" smtClean="0">
                <a:solidFill>
                  <a:srgbClr val="000000"/>
                </a:solidFill>
                <a:cs typeface="Calibri"/>
              </a:rPr>
              <a:t> – </a:t>
            </a:r>
            <a:r>
              <a:rPr lang="fr-FR" sz="1100" b="1" dirty="0" err="1" smtClean="0">
                <a:solidFill>
                  <a:srgbClr val="000000"/>
                </a:solidFill>
                <a:cs typeface="Calibri"/>
              </a:rPr>
              <a:t>Città</a:t>
            </a:r>
            <a:endParaRPr lang="fr-FR" sz="1100" b="1" dirty="0" smtClean="0">
              <a:solidFill>
                <a:srgbClr val="000000"/>
              </a:solidFill>
              <a:cs typeface="Calibri"/>
            </a:endParaRPr>
          </a:p>
          <a:p>
            <a:r>
              <a:rPr lang="fr-FR" sz="1100" dirty="0" err="1" smtClean="0">
                <a:solidFill>
                  <a:srgbClr val="404040"/>
                </a:solidFill>
                <a:cs typeface="Calibri"/>
              </a:rPr>
              <a:t>Descrivete</a:t>
            </a:r>
            <a:r>
              <a:rPr lang="fr-FR" sz="1100" dirty="0" smtClean="0">
                <a:solidFill>
                  <a:srgbClr val="404040"/>
                </a:solidFill>
                <a:cs typeface="Calibri"/>
              </a:rPr>
              <a:t> le </a:t>
            </a:r>
            <a:r>
              <a:rPr lang="fr-FR" sz="1100" dirty="0" err="1" smtClean="0">
                <a:solidFill>
                  <a:srgbClr val="404040"/>
                </a:solidFill>
                <a:cs typeface="Calibri"/>
              </a:rPr>
              <a:t>caratteristiche</a:t>
            </a:r>
            <a:r>
              <a:rPr lang="fr-FR" sz="1100" dirty="0" smtClean="0">
                <a:solidFill>
                  <a:srgbClr val="404040"/>
                </a:solidFill>
                <a:cs typeface="Calibri"/>
              </a:rPr>
              <a:t> di </a:t>
            </a:r>
            <a:r>
              <a:rPr lang="fr-FR" sz="1100" dirty="0" err="1" smtClean="0">
                <a:solidFill>
                  <a:srgbClr val="404040"/>
                </a:solidFill>
                <a:cs typeface="Calibri"/>
              </a:rPr>
              <a:t>questa</a:t>
            </a:r>
            <a:r>
              <a:rPr lang="fr-FR" sz="1100" dirty="0" smtClean="0">
                <a:solidFill>
                  <a:srgbClr val="404040"/>
                </a:solidFill>
                <a:cs typeface="Calibri"/>
              </a:rPr>
              <a:t> </a:t>
            </a:r>
            <a:r>
              <a:rPr lang="fr-FR" sz="1100" dirty="0" err="1" smtClean="0">
                <a:solidFill>
                  <a:srgbClr val="404040"/>
                </a:solidFill>
                <a:cs typeface="Calibri"/>
              </a:rPr>
              <a:t>formazione</a:t>
            </a:r>
            <a:r>
              <a:rPr lang="fr-FR" sz="1100" dirty="0" smtClean="0">
                <a:solidFill>
                  <a:srgbClr val="404040"/>
                </a:solidFill>
                <a:cs typeface="Calibri"/>
              </a:rPr>
              <a:t>: </a:t>
            </a:r>
            <a:r>
              <a:rPr lang="fr-FR" sz="1100" dirty="0" err="1" smtClean="0">
                <a:solidFill>
                  <a:srgbClr val="404040"/>
                </a:solidFill>
                <a:cs typeface="Calibri"/>
              </a:rPr>
              <a:t>qualifiche</a:t>
            </a:r>
            <a:r>
              <a:rPr lang="fr-FR" sz="1100" dirty="0" smtClean="0">
                <a:solidFill>
                  <a:srgbClr val="404040"/>
                </a:solidFill>
                <a:cs typeface="Calibri"/>
              </a:rPr>
              <a:t>, </a:t>
            </a:r>
            <a:r>
              <a:rPr lang="fr-FR" sz="1100" dirty="0" err="1" smtClean="0">
                <a:solidFill>
                  <a:srgbClr val="404040"/>
                </a:solidFill>
                <a:cs typeface="Calibri"/>
              </a:rPr>
              <a:t>opzioni</a:t>
            </a:r>
            <a:r>
              <a:rPr lang="fr-FR" sz="1100" dirty="0" smtClean="0">
                <a:solidFill>
                  <a:srgbClr val="404040"/>
                </a:solidFill>
                <a:cs typeface="Calibri"/>
              </a:rPr>
              <a:t> </a:t>
            </a:r>
            <a:r>
              <a:rPr lang="fr-FR" sz="1100" dirty="0" err="1" smtClean="0">
                <a:solidFill>
                  <a:srgbClr val="404040"/>
                </a:solidFill>
                <a:cs typeface="Calibri"/>
              </a:rPr>
              <a:t>della</a:t>
            </a:r>
            <a:r>
              <a:rPr lang="fr-FR" sz="1100" dirty="0" smtClean="0">
                <a:solidFill>
                  <a:srgbClr val="404040"/>
                </a:solidFill>
                <a:cs typeface="Calibri"/>
              </a:rPr>
              <a:t> </a:t>
            </a:r>
            <a:r>
              <a:rPr lang="fr-FR" sz="1100" dirty="0" err="1" smtClean="0">
                <a:solidFill>
                  <a:srgbClr val="404040"/>
                </a:solidFill>
                <a:cs typeface="Calibri"/>
              </a:rPr>
              <a:t>formazione</a:t>
            </a:r>
            <a:r>
              <a:rPr lang="fr-FR" sz="1100" dirty="0" smtClean="0">
                <a:solidFill>
                  <a:srgbClr val="404040"/>
                </a:solidFill>
                <a:cs typeface="Calibri"/>
              </a:rPr>
              <a:t>, </a:t>
            </a:r>
            <a:r>
              <a:rPr lang="fr-FR" sz="1100" dirty="0" err="1" smtClean="0">
                <a:solidFill>
                  <a:srgbClr val="404040"/>
                </a:solidFill>
                <a:cs typeface="Calibri"/>
              </a:rPr>
              <a:t>ecc</a:t>
            </a:r>
            <a:r>
              <a:rPr lang="fr-FR" sz="1100" dirty="0" smtClean="0">
                <a:solidFill>
                  <a:srgbClr val="404040"/>
                </a:solidFill>
                <a:cs typeface="Calibri"/>
              </a:rPr>
              <a:t>…</a:t>
            </a:r>
          </a:p>
          <a:p>
            <a:endParaRPr lang="fr-FR" sz="1100" dirty="0">
              <a:solidFill>
                <a:srgbClr val="404040"/>
              </a:solidFill>
              <a:cs typeface="Calibri"/>
            </a:endParaRPr>
          </a:p>
          <a:p>
            <a:r>
              <a:rPr lang="fr-FR" sz="1100" b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FORMAZIONE </a:t>
            </a:r>
            <a:r>
              <a:rPr lang="fr-FR" sz="1100" b="1" dirty="0" smtClean="0">
                <a:solidFill>
                  <a:srgbClr val="000000"/>
                </a:solidFill>
                <a:cs typeface="Calibri"/>
              </a:rPr>
              <a:t>| 2003 | </a:t>
            </a:r>
            <a:r>
              <a:rPr lang="fr-FR" sz="1100" b="1" dirty="0" err="1" smtClean="0">
                <a:solidFill>
                  <a:srgbClr val="000000"/>
                </a:solidFill>
                <a:cs typeface="Calibri"/>
              </a:rPr>
              <a:t>Qualifica</a:t>
            </a:r>
            <a:r>
              <a:rPr lang="fr-FR" sz="1100" b="1" dirty="0" smtClean="0">
                <a:solidFill>
                  <a:srgbClr val="000000"/>
                </a:solidFill>
                <a:cs typeface="Calibri"/>
              </a:rPr>
              <a:t>|  </a:t>
            </a:r>
            <a:r>
              <a:rPr lang="fr-FR" sz="1100" b="1" dirty="0" err="1" smtClean="0">
                <a:solidFill>
                  <a:srgbClr val="000000"/>
                </a:solidFill>
                <a:cs typeface="Calibri"/>
              </a:rPr>
              <a:t>Livello</a:t>
            </a:r>
            <a:r>
              <a:rPr lang="fr-FR" sz="1100" b="1" dirty="0" smtClean="0">
                <a:solidFill>
                  <a:srgbClr val="000000"/>
                </a:solidFill>
                <a:cs typeface="Calibri"/>
              </a:rPr>
              <a:t> EQF 7 – </a:t>
            </a:r>
            <a:r>
              <a:rPr lang="fr-FR" sz="1100" b="1" dirty="0" err="1" smtClean="0">
                <a:solidFill>
                  <a:srgbClr val="000000"/>
                </a:solidFill>
                <a:cs typeface="Calibri"/>
              </a:rPr>
              <a:t>Paese</a:t>
            </a:r>
            <a:r>
              <a:rPr lang="fr-FR" sz="1100" b="1" dirty="0" smtClean="0">
                <a:solidFill>
                  <a:srgbClr val="000000"/>
                </a:solidFill>
                <a:cs typeface="Calibri"/>
              </a:rPr>
              <a:t> – </a:t>
            </a:r>
            <a:r>
              <a:rPr lang="fr-FR" sz="1100" b="1" dirty="0" err="1" smtClean="0">
                <a:solidFill>
                  <a:srgbClr val="000000"/>
                </a:solidFill>
                <a:cs typeface="Calibri"/>
              </a:rPr>
              <a:t>Città</a:t>
            </a:r>
            <a:endParaRPr lang="fr-FR" sz="1100" b="1" dirty="0" smtClean="0">
              <a:solidFill>
                <a:srgbClr val="000000"/>
              </a:solidFill>
              <a:cs typeface="Calibri"/>
            </a:endParaRPr>
          </a:p>
          <a:p>
            <a:r>
              <a:rPr lang="fr-FR" sz="1100" dirty="0" err="1" smtClean="0">
                <a:solidFill>
                  <a:srgbClr val="404040"/>
                </a:solidFill>
                <a:cs typeface="Calibri"/>
              </a:rPr>
              <a:t>Descrivete</a:t>
            </a:r>
            <a:r>
              <a:rPr lang="fr-FR" sz="1100" dirty="0" smtClean="0">
                <a:solidFill>
                  <a:srgbClr val="404040"/>
                </a:solidFill>
                <a:cs typeface="Calibri"/>
              </a:rPr>
              <a:t> le </a:t>
            </a:r>
            <a:r>
              <a:rPr lang="fr-FR" sz="1100" dirty="0" err="1" smtClean="0">
                <a:solidFill>
                  <a:srgbClr val="404040"/>
                </a:solidFill>
                <a:cs typeface="Calibri"/>
              </a:rPr>
              <a:t>caratteristiche</a:t>
            </a:r>
            <a:r>
              <a:rPr lang="fr-FR" sz="1100" dirty="0" smtClean="0">
                <a:solidFill>
                  <a:srgbClr val="404040"/>
                </a:solidFill>
                <a:cs typeface="Calibri"/>
              </a:rPr>
              <a:t> di </a:t>
            </a:r>
            <a:r>
              <a:rPr lang="fr-FR" sz="1100" dirty="0" err="1" smtClean="0">
                <a:solidFill>
                  <a:srgbClr val="404040"/>
                </a:solidFill>
                <a:cs typeface="Calibri"/>
              </a:rPr>
              <a:t>questa</a:t>
            </a:r>
            <a:r>
              <a:rPr lang="fr-FR" sz="1100" dirty="0" smtClean="0">
                <a:solidFill>
                  <a:srgbClr val="404040"/>
                </a:solidFill>
                <a:cs typeface="Calibri"/>
              </a:rPr>
              <a:t> </a:t>
            </a:r>
            <a:r>
              <a:rPr lang="fr-FR" sz="1100" dirty="0" err="1" smtClean="0">
                <a:solidFill>
                  <a:srgbClr val="404040"/>
                </a:solidFill>
                <a:cs typeface="Calibri"/>
              </a:rPr>
              <a:t>formazione</a:t>
            </a:r>
            <a:r>
              <a:rPr lang="fr-FR" sz="1100" dirty="0" smtClean="0">
                <a:solidFill>
                  <a:srgbClr val="404040"/>
                </a:solidFill>
                <a:cs typeface="Calibri"/>
              </a:rPr>
              <a:t>: </a:t>
            </a:r>
            <a:r>
              <a:rPr lang="fr-FR" sz="1100" dirty="0" err="1" smtClean="0">
                <a:solidFill>
                  <a:srgbClr val="404040"/>
                </a:solidFill>
                <a:cs typeface="Calibri"/>
              </a:rPr>
              <a:t>qualifiche</a:t>
            </a:r>
            <a:r>
              <a:rPr lang="fr-FR" sz="1100" dirty="0" smtClean="0">
                <a:solidFill>
                  <a:srgbClr val="404040"/>
                </a:solidFill>
                <a:cs typeface="Calibri"/>
              </a:rPr>
              <a:t>, </a:t>
            </a:r>
            <a:r>
              <a:rPr lang="fr-FR" sz="1100" dirty="0" err="1" smtClean="0">
                <a:solidFill>
                  <a:srgbClr val="404040"/>
                </a:solidFill>
                <a:cs typeface="Calibri"/>
              </a:rPr>
              <a:t>opzioni</a:t>
            </a:r>
            <a:r>
              <a:rPr lang="fr-FR" sz="1100" dirty="0" smtClean="0">
                <a:solidFill>
                  <a:srgbClr val="404040"/>
                </a:solidFill>
                <a:cs typeface="Calibri"/>
              </a:rPr>
              <a:t> </a:t>
            </a:r>
            <a:r>
              <a:rPr lang="fr-FR" sz="1100" dirty="0" err="1" smtClean="0">
                <a:solidFill>
                  <a:srgbClr val="404040"/>
                </a:solidFill>
                <a:cs typeface="Calibri"/>
              </a:rPr>
              <a:t>della</a:t>
            </a:r>
            <a:r>
              <a:rPr lang="fr-FR" sz="1100" dirty="0" smtClean="0">
                <a:solidFill>
                  <a:srgbClr val="404040"/>
                </a:solidFill>
                <a:cs typeface="Calibri"/>
              </a:rPr>
              <a:t> </a:t>
            </a:r>
            <a:r>
              <a:rPr lang="fr-FR" sz="1100" dirty="0" err="1" smtClean="0">
                <a:solidFill>
                  <a:srgbClr val="404040"/>
                </a:solidFill>
                <a:cs typeface="Calibri"/>
              </a:rPr>
              <a:t>formazione</a:t>
            </a:r>
            <a:r>
              <a:rPr lang="fr-FR" sz="1100" dirty="0" smtClean="0">
                <a:solidFill>
                  <a:srgbClr val="404040"/>
                </a:solidFill>
                <a:cs typeface="Calibri"/>
              </a:rPr>
              <a:t>, </a:t>
            </a:r>
            <a:r>
              <a:rPr lang="fr-FR" sz="1100" dirty="0" err="1" smtClean="0">
                <a:solidFill>
                  <a:srgbClr val="404040"/>
                </a:solidFill>
                <a:cs typeface="Calibri"/>
              </a:rPr>
              <a:t>ecc</a:t>
            </a:r>
            <a:r>
              <a:rPr lang="fr-FR" sz="1100" dirty="0" smtClean="0">
                <a:solidFill>
                  <a:srgbClr val="404040"/>
                </a:solidFill>
                <a:cs typeface="Calibri"/>
              </a:rPr>
              <a:t>…</a:t>
            </a:r>
          </a:p>
          <a:p>
            <a:endParaRPr lang="fr-FR" sz="1100" dirty="0" smtClean="0">
              <a:solidFill>
                <a:srgbClr val="404040"/>
              </a:solidFill>
              <a:effectLst/>
              <a:latin typeface="+mn-lt"/>
              <a:cs typeface="Calibri"/>
            </a:endParaRPr>
          </a:p>
          <a:p>
            <a:r>
              <a:rPr lang="fr-FR" sz="1100" b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FORMAZIONE </a:t>
            </a:r>
            <a:r>
              <a:rPr lang="fr-FR" sz="1100" b="1" dirty="0" smtClean="0">
                <a:solidFill>
                  <a:srgbClr val="000000"/>
                </a:solidFill>
                <a:cs typeface="Calibri"/>
              </a:rPr>
              <a:t>| 2003 | </a:t>
            </a:r>
            <a:r>
              <a:rPr lang="fr-FR" sz="1100" b="1" dirty="0" err="1" smtClean="0">
                <a:solidFill>
                  <a:srgbClr val="000000"/>
                </a:solidFill>
                <a:cs typeface="Calibri"/>
              </a:rPr>
              <a:t>Qualifica</a:t>
            </a:r>
            <a:r>
              <a:rPr lang="fr-FR" sz="1100" b="1" dirty="0" smtClean="0">
                <a:solidFill>
                  <a:srgbClr val="000000"/>
                </a:solidFill>
                <a:cs typeface="Calibri"/>
              </a:rPr>
              <a:t>|  </a:t>
            </a:r>
            <a:r>
              <a:rPr lang="fr-FR" sz="1100" b="1" dirty="0" err="1" smtClean="0">
                <a:solidFill>
                  <a:srgbClr val="000000"/>
                </a:solidFill>
                <a:cs typeface="Calibri"/>
              </a:rPr>
              <a:t>Livello</a:t>
            </a:r>
            <a:r>
              <a:rPr lang="fr-FR" sz="1100" b="1" dirty="0" smtClean="0">
                <a:solidFill>
                  <a:srgbClr val="000000"/>
                </a:solidFill>
                <a:cs typeface="Calibri"/>
              </a:rPr>
              <a:t> EQF 7 – </a:t>
            </a:r>
            <a:r>
              <a:rPr lang="fr-FR" sz="1100" b="1" dirty="0" err="1" smtClean="0">
                <a:solidFill>
                  <a:srgbClr val="000000"/>
                </a:solidFill>
                <a:cs typeface="Calibri"/>
              </a:rPr>
              <a:t>Paese</a:t>
            </a:r>
            <a:r>
              <a:rPr lang="fr-FR" sz="1100" b="1" dirty="0" smtClean="0">
                <a:solidFill>
                  <a:srgbClr val="000000"/>
                </a:solidFill>
                <a:cs typeface="Calibri"/>
              </a:rPr>
              <a:t> – </a:t>
            </a:r>
            <a:r>
              <a:rPr lang="fr-FR" sz="1100" b="1" dirty="0" err="1" smtClean="0">
                <a:solidFill>
                  <a:srgbClr val="000000"/>
                </a:solidFill>
                <a:cs typeface="Calibri"/>
              </a:rPr>
              <a:t>Città</a:t>
            </a:r>
            <a:endParaRPr lang="fr-FR" sz="1100" b="1" dirty="0" smtClean="0">
              <a:solidFill>
                <a:srgbClr val="000000"/>
              </a:solidFill>
              <a:cs typeface="Calibri"/>
            </a:endParaRPr>
          </a:p>
          <a:p>
            <a:r>
              <a:rPr lang="fr-FR" sz="1100" dirty="0" err="1" smtClean="0">
                <a:solidFill>
                  <a:srgbClr val="404040"/>
                </a:solidFill>
                <a:cs typeface="Calibri"/>
              </a:rPr>
              <a:t>Descrivete</a:t>
            </a:r>
            <a:r>
              <a:rPr lang="fr-FR" sz="1100" dirty="0" smtClean="0">
                <a:solidFill>
                  <a:srgbClr val="404040"/>
                </a:solidFill>
                <a:cs typeface="Calibri"/>
              </a:rPr>
              <a:t> le </a:t>
            </a:r>
            <a:r>
              <a:rPr lang="fr-FR" sz="1100" dirty="0" err="1" smtClean="0">
                <a:solidFill>
                  <a:srgbClr val="404040"/>
                </a:solidFill>
                <a:cs typeface="Calibri"/>
              </a:rPr>
              <a:t>caratteristiche</a:t>
            </a:r>
            <a:r>
              <a:rPr lang="fr-FR" sz="1100" dirty="0" smtClean="0">
                <a:solidFill>
                  <a:srgbClr val="404040"/>
                </a:solidFill>
                <a:cs typeface="Calibri"/>
              </a:rPr>
              <a:t> di </a:t>
            </a:r>
            <a:r>
              <a:rPr lang="fr-FR" sz="1100" dirty="0" err="1" smtClean="0">
                <a:solidFill>
                  <a:srgbClr val="404040"/>
                </a:solidFill>
                <a:cs typeface="Calibri"/>
              </a:rPr>
              <a:t>questa</a:t>
            </a:r>
            <a:r>
              <a:rPr lang="fr-FR" sz="1100" dirty="0" smtClean="0">
                <a:solidFill>
                  <a:srgbClr val="404040"/>
                </a:solidFill>
                <a:cs typeface="Calibri"/>
              </a:rPr>
              <a:t> </a:t>
            </a:r>
            <a:r>
              <a:rPr lang="fr-FR" sz="1100" dirty="0" err="1" smtClean="0">
                <a:solidFill>
                  <a:srgbClr val="404040"/>
                </a:solidFill>
                <a:cs typeface="Calibri"/>
              </a:rPr>
              <a:t>formazione</a:t>
            </a:r>
            <a:r>
              <a:rPr lang="fr-FR" sz="1100" dirty="0" smtClean="0">
                <a:solidFill>
                  <a:srgbClr val="404040"/>
                </a:solidFill>
                <a:cs typeface="Calibri"/>
              </a:rPr>
              <a:t>: </a:t>
            </a:r>
            <a:r>
              <a:rPr lang="fr-FR" sz="1100" dirty="0" err="1" smtClean="0">
                <a:solidFill>
                  <a:srgbClr val="404040"/>
                </a:solidFill>
                <a:cs typeface="Calibri"/>
              </a:rPr>
              <a:t>qualifiche</a:t>
            </a:r>
            <a:r>
              <a:rPr lang="fr-FR" sz="1100" dirty="0" smtClean="0">
                <a:solidFill>
                  <a:srgbClr val="404040"/>
                </a:solidFill>
                <a:cs typeface="Calibri"/>
              </a:rPr>
              <a:t>, </a:t>
            </a:r>
            <a:r>
              <a:rPr lang="fr-FR" sz="1100" dirty="0" err="1" smtClean="0">
                <a:solidFill>
                  <a:srgbClr val="404040"/>
                </a:solidFill>
                <a:cs typeface="Calibri"/>
              </a:rPr>
              <a:t>opzioni</a:t>
            </a:r>
            <a:r>
              <a:rPr lang="fr-FR" sz="1100" dirty="0" smtClean="0">
                <a:solidFill>
                  <a:srgbClr val="404040"/>
                </a:solidFill>
                <a:cs typeface="Calibri"/>
              </a:rPr>
              <a:t> </a:t>
            </a:r>
            <a:r>
              <a:rPr lang="fr-FR" sz="1100" dirty="0" err="1" smtClean="0">
                <a:solidFill>
                  <a:srgbClr val="404040"/>
                </a:solidFill>
                <a:cs typeface="Calibri"/>
              </a:rPr>
              <a:t>della</a:t>
            </a:r>
            <a:r>
              <a:rPr lang="fr-FR" sz="1100" dirty="0" smtClean="0">
                <a:solidFill>
                  <a:srgbClr val="404040"/>
                </a:solidFill>
                <a:cs typeface="Calibri"/>
              </a:rPr>
              <a:t> </a:t>
            </a:r>
            <a:r>
              <a:rPr lang="fr-FR" sz="1100" dirty="0" err="1" smtClean="0">
                <a:solidFill>
                  <a:srgbClr val="404040"/>
                </a:solidFill>
                <a:cs typeface="Calibri"/>
              </a:rPr>
              <a:t>formazione</a:t>
            </a:r>
            <a:r>
              <a:rPr lang="fr-FR" sz="1100" dirty="0" smtClean="0">
                <a:solidFill>
                  <a:srgbClr val="404040"/>
                </a:solidFill>
                <a:cs typeface="Calibri"/>
              </a:rPr>
              <a:t>, </a:t>
            </a:r>
            <a:r>
              <a:rPr lang="fr-FR" sz="1100" dirty="0" err="1" smtClean="0">
                <a:solidFill>
                  <a:srgbClr val="404040"/>
                </a:solidFill>
                <a:cs typeface="Calibri"/>
              </a:rPr>
              <a:t>ecc</a:t>
            </a:r>
            <a:r>
              <a:rPr lang="fr-FR" sz="1100" dirty="0" smtClean="0">
                <a:solidFill>
                  <a:srgbClr val="404040"/>
                </a:solidFill>
                <a:cs typeface="Calibri"/>
              </a:rPr>
              <a:t>…</a:t>
            </a:r>
          </a:p>
          <a:p>
            <a:endParaRPr lang="fr-FR" sz="1100" dirty="0" smtClean="0">
              <a:solidFill>
                <a:srgbClr val="404040"/>
              </a:solidFill>
              <a:effectLst/>
              <a:latin typeface="+mn-lt"/>
              <a:cs typeface="Calibri"/>
            </a:endParaRPr>
          </a:p>
          <a:p>
            <a:endParaRPr lang="fr-FR" sz="1100" dirty="0" smtClean="0">
              <a:solidFill>
                <a:srgbClr val="404040"/>
              </a:solidFill>
              <a:effectLst/>
              <a:latin typeface="+mn-lt"/>
              <a:cs typeface="Calibri"/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665025" y="7641315"/>
            <a:ext cx="3421807" cy="36541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sz="17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LINGUE</a:t>
            </a:r>
            <a:endParaRPr lang="en-PH" sz="1700" b="1" dirty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08" name="Group 107"/>
          <p:cNvGrpSpPr/>
          <p:nvPr/>
        </p:nvGrpSpPr>
        <p:grpSpPr>
          <a:xfrm>
            <a:off x="4430107" y="9338516"/>
            <a:ext cx="540657" cy="565613"/>
            <a:chOff x="2823695" y="6403290"/>
            <a:chExt cx="490268" cy="524030"/>
          </a:xfrm>
        </p:grpSpPr>
        <p:sp>
          <p:nvSpPr>
            <p:cNvPr id="109" name="Oval 108"/>
            <p:cNvSpPr/>
            <p:nvPr/>
          </p:nvSpPr>
          <p:spPr>
            <a:xfrm>
              <a:off x="2823695" y="6403290"/>
              <a:ext cx="490268" cy="524030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pic>
          <p:nvPicPr>
            <p:cNvPr id="110" name="Picture 2" descr="C:\Users\ikkinallego\Downloads\three115.png"/>
            <p:cNvPicPr>
              <a:picLocks noChangeAspect="1" noChangeArrowheads="1"/>
            </p:cNvPicPr>
            <p:nvPr/>
          </p:nvPicPr>
          <p:blipFill>
            <a:blip r:embed="rId7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="" xmlns:a14="http://schemas.microsoft.com/office/drawing/2010/main">
                    <a14:imgLayer r:embed="rId8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24060" y="6520536"/>
              <a:ext cx="289537" cy="28953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11" name="Rectangle 110"/>
          <p:cNvSpPr/>
          <p:nvPr/>
        </p:nvSpPr>
        <p:spPr>
          <a:xfrm>
            <a:off x="202039" y="8251024"/>
            <a:ext cx="1886837" cy="736614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fr-FR" sz="1100" b="1" dirty="0" err="1" smtClean="0">
                <a:latin typeface="Arial"/>
                <a:ea typeface="Calibri"/>
                <a:cs typeface="Times New Roman"/>
              </a:rPr>
              <a:t>Inglese</a:t>
            </a:r>
            <a:r>
              <a:rPr lang="fr-FR" sz="1100" b="1" dirty="0" smtClean="0">
                <a:latin typeface="Arial"/>
                <a:ea typeface="Calibri"/>
                <a:cs typeface="Times New Roman"/>
              </a:rPr>
              <a:t> : B1</a:t>
            </a:r>
            <a:endParaRPr lang="fr-FR" sz="1100" b="1" dirty="0">
              <a:latin typeface="Arial"/>
              <a:ea typeface="Calibri"/>
              <a:cs typeface="Times New Roman"/>
            </a:endParaRPr>
          </a:p>
          <a:p>
            <a:pPr>
              <a:spcAft>
                <a:spcPts val="544"/>
              </a:spcAft>
            </a:pPr>
            <a:r>
              <a:rPr lang="fr-FR" sz="1100" b="1" dirty="0" err="1" smtClean="0">
                <a:latin typeface="Arial"/>
                <a:ea typeface="Calibri"/>
                <a:cs typeface="Times New Roman"/>
              </a:rPr>
              <a:t>Tedesco</a:t>
            </a:r>
            <a:r>
              <a:rPr lang="fr-FR" sz="1100" b="1" dirty="0" smtClean="0">
                <a:latin typeface="Arial"/>
                <a:ea typeface="Calibri"/>
                <a:cs typeface="Times New Roman"/>
              </a:rPr>
              <a:t> : C1</a:t>
            </a:r>
            <a:endParaRPr lang="fr-FR" sz="1100" b="1" dirty="0">
              <a:latin typeface="Arial"/>
              <a:ea typeface="Calibri"/>
              <a:cs typeface="Times New Roman"/>
            </a:endParaRPr>
          </a:p>
          <a:p>
            <a:pPr>
              <a:spcAft>
                <a:spcPts val="544"/>
              </a:spcAft>
            </a:pPr>
            <a:r>
              <a:rPr lang="fr-FR" sz="1100" b="1" dirty="0" smtClean="0">
                <a:latin typeface="Arial"/>
                <a:ea typeface="Calibri"/>
                <a:cs typeface="Times New Roman"/>
              </a:rPr>
              <a:t>Italiano : C2</a:t>
            </a:r>
            <a:endParaRPr lang="fr-FR" sz="1100" b="1" dirty="0">
              <a:latin typeface="Arial"/>
              <a:ea typeface="Calibri"/>
              <a:cs typeface="Times New Roman"/>
            </a:endParaRPr>
          </a:p>
        </p:txBody>
      </p:sp>
      <p:grpSp>
        <p:nvGrpSpPr>
          <p:cNvPr id="112" name="Group 111"/>
          <p:cNvGrpSpPr/>
          <p:nvPr/>
        </p:nvGrpSpPr>
        <p:grpSpPr>
          <a:xfrm>
            <a:off x="1724739" y="8329220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13" name="Rectangle 112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14" name="Rectangle 113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115" name="Group 114"/>
          <p:cNvGrpSpPr/>
          <p:nvPr/>
        </p:nvGrpSpPr>
        <p:grpSpPr>
          <a:xfrm>
            <a:off x="1724739" y="8562674"/>
            <a:ext cx="1715487" cy="145440"/>
            <a:chOff x="3505200" y="7559865"/>
            <a:chExt cx="1371600" cy="134748"/>
          </a:xfrm>
          <a:solidFill>
            <a:schemeClr val="bg1"/>
          </a:solidFill>
        </p:grpSpPr>
        <p:sp>
          <p:nvSpPr>
            <p:cNvPr id="116" name="Rectangle 115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3505200" y="7559865"/>
              <a:ext cx="1267146" cy="134748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118" name="Group 117"/>
          <p:cNvGrpSpPr/>
          <p:nvPr/>
        </p:nvGrpSpPr>
        <p:grpSpPr>
          <a:xfrm>
            <a:off x="1724737" y="8796135"/>
            <a:ext cx="1715488" cy="145439"/>
            <a:chOff x="3505199" y="7559865"/>
            <a:chExt cx="1371601" cy="134747"/>
          </a:xfrm>
          <a:solidFill>
            <a:schemeClr val="bg1"/>
          </a:solidFill>
        </p:grpSpPr>
        <p:sp>
          <p:nvSpPr>
            <p:cNvPr id="119" name="Rectangle 118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20" name="Rectangle 119"/>
            <p:cNvSpPr/>
            <p:nvPr/>
          </p:nvSpPr>
          <p:spPr>
            <a:xfrm>
              <a:off x="3505199" y="7559865"/>
              <a:ext cx="1371598" cy="134747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sp>
        <p:nvSpPr>
          <p:cNvPr id="127" name="Rectangle 126"/>
          <p:cNvSpPr/>
          <p:nvPr/>
        </p:nvSpPr>
        <p:spPr>
          <a:xfrm>
            <a:off x="4187573" y="7641315"/>
            <a:ext cx="3421807" cy="362152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sz="17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INFORMATICA</a:t>
            </a:r>
          </a:p>
        </p:txBody>
      </p:sp>
      <p:grpSp>
        <p:nvGrpSpPr>
          <p:cNvPr id="128" name="Group 127"/>
          <p:cNvGrpSpPr/>
          <p:nvPr/>
        </p:nvGrpSpPr>
        <p:grpSpPr>
          <a:xfrm>
            <a:off x="3649492" y="7587534"/>
            <a:ext cx="540657" cy="565613"/>
            <a:chOff x="2823695" y="6403290"/>
            <a:chExt cx="490268" cy="524030"/>
          </a:xfrm>
        </p:grpSpPr>
        <p:sp>
          <p:nvSpPr>
            <p:cNvPr id="129" name="Oval 128"/>
            <p:cNvSpPr/>
            <p:nvPr/>
          </p:nvSpPr>
          <p:spPr>
            <a:xfrm>
              <a:off x="2823695" y="6403290"/>
              <a:ext cx="490268" cy="524030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pic>
          <p:nvPicPr>
            <p:cNvPr id="130" name="Picture 2" descr="C:\Users\ikkinallego\Downloads\three115.png"/>
            <p:cNvPicPr>
              <a:picLocks noChangeAspect="1" noChangeArrowheads="1"/>
            </p:cNvPicPr>
            <p:nvPr/>
          </p:nvPicPr>
          <p:blipFill>
            <a:blip r:embed="rId7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="" xmlns:a14="http://schemas.microsoft.com/office/drawing/2010/main">
                    <a14:imgLayer r:embed="rId8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24060" y="6520536"/>
              <a:ext cx="289537" cy="28953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31" name="Rectangle 130"/>
          <p:cNvSpPr/>
          <p:nvPr/>
        </p:nvSpPr>
        <p:spPr>
          <a:xfrm>
            <a:off x="3710141" y="8251024"/>
            <a:ext cx="1886837" cy="736614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fr-FR" sz="1100" b="1" dirty="0" err="1" smtClean="0">
                <a:latin typeface="Arial"/>
                <a:ea typeface="Calibri"/>
                <a:cs typeface="Times New Roman"/>
              </a:rPr>
              <a:t>Foglio</a:t>
            </a:r>
            <a:r>
              <a:rPr lang="fr-FR" sz="1100" b="1" dirty="0" smtClean="0">
                <a:latin typeface="Arial"/>
                <a:ea typeface="Calibri"/>
                <a:cs typeface="Times New Roman"/>
              </a:rPr>
              <a:t> di </a:t>
            </a:r>
            <a:r>
              <a:rPr lang="fr-FR" sz="1100" b="1" dirty="0" err="1" smtClean="0">
                <a:latin typeface="Arial"/>
                <a:ea typeface="Calibri"/>
                <a:cs typeface="Times New Roman"/>
              </a:rPr>
              <a:t>calcolo</a:t>
            </a:r>
            <a:r>
              <a:rPr lang="fr-FR" sz="1100" b="1" dirty="0" smtClean="0">
                <a:latin typeface="Arial"/>
                <a:ea typeface="Calibri"/>
                <a:cs typeface="Times New Roman"/>
              </a:rPr>
              <a:t> Excel</a:t>
            </a:r>
            <a:endParaRPr lang="fr-FR" sz="1100" b="1" dirty="0">
              <a:latin typeface="Arial"/>
              <a:ea typeface="Calibri"/>
              <a:cs typeface="Times New Roman"/>
            </a:endParaRPr>
          </a:p>
          <a:p>
            <a:pPr>
              <a:spcAft>
                <a:spcPts val="544"/>
              </a:spcAft>
            </a:pPr>
            <a:r>
              <a:rPr lang="fr-FR" sz="1100" b="1" dirty="0" err="1" smtClean="0">
                <a:latin typeface="Arial"/>
                <a:ea typeface="Calibri"/>
                <a:cs typeface="Times New Roman"/>
              </a:rPr>
              <a:t>Trattamento</a:t>
            </a:r>
            <a:r>
              <a:rPr lang="fr-FR" sz="1100" b="1" dirty="0" smtClean="0">
                <a:latin typeface="Arial"/>
                <a:ea typeface="Calibri"/>
                <a:cs typeface="Times New Roman"/>
              </a:rPr>
              <a:t> </a:t>
            </a:r>
            <a:r>
              <a:rPr lang="fr-FR" sz="1100" b="1" dirty="0" err="1" smtClean="0">
                <a:latin typeface="Arial"/>
                <a:ea typeface="Calibri"/>
                <a:cs typeface="Times New Roman"/>
              </a:rPr>
              <a:t>testi</a:t>
            </a:r>
            <a:endParaRPr lang="fr-FR" sz="1100" b="1" dirty="0">
              <a:latin typeface="Arial"/>
              <a:ea typeface="Calibri"/>
              <a:cs typeface="Times New Roman"/>
            </a:endParaRPr>
          </a:p>
          <a:p>
            <a:pPr>
              <a:spcAft>
                <a:spcPts val="544"/>
              </a:spcAft>
            </a:pPr>
            <a:r>
              <a:rPr lang="fr-FR" sz="1100" b="1" dirty="0" smtClean="0">
                <a:latin typeface="Arial"/>
                <a:ea typeface="Calibri"/>
                <a:cs typeface="Times New Roman"/>
              </a:rPr>
              <a:t>HTML, C++ , PHP</a:t>
            </a:r>
          </a:p>
        </p:txBody>
      </p:sp>
      <p:grpSp>
        <p:nvGrpSpPr>
          <p:cNvPr id="132" name="Group 131"/>
          <p:cNvGrpSpPr/>
          <p:nvPr/>
        </p:nvGrpSpPr>
        <p:grpSpPr>
          <a:xfrm>
            <a:off x="5314318" y="8329220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33" name="Rectangle 132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34" name="Rectangle 133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135" name="Group 134"/>
          <p:cNvGrpSpPr/>
          <p:nvPr/>
        </p:nvGrpSpPr>
        <p:grpSpPr>
          <a:xfrm>
            <a:off x="5314316" y="8562678"/>
            <a:ext cx="1715488" cy="145439"/>
            <a:chOff x="3505199" y="7559865"/>
            <a:chExt cx="1371601" cy="134747"/>
          </a:xfrm>
          <a:solidFill>
            <a:schemeClr val="bg1"/>
          </a:solidFill>
        </p:grpSpPr>
        <p:sp>
          <p:nvSpPr>
            <p:cNvPr id="136" name="Rectangle 135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37" name="Rectangle 136"/>
            <p:cNvSpPr/>
            <p:nvPr/>
          </p:nvSpPr>
          <p:spPr>
            <a:xfrm>
              <a:off x="3505199" y="7559865"/>
              <a:ext cx="1235053" cy="134743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138" name="Group 137"/>
          <p:cNvGrpSpPr/>
          <p:nvPr/>
        </p:nvGrpSpPr>
        <p:grpSpPr>
          <a:xfrm>
            <a:off x="5314318" y="8796135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39" name="Rectangle 138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40" name="Rectangle 139"/>
            <p:cNvSpPr/>
            <p:nvPr/>
          </p:nvSpPr>
          <p:spPr>
            <a:xfrm>
              <a:off x="3505200" y="7559865"/>
              <a:ext cx="876894" cy="134747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sp>
        <p:nvSpPr>
          <p:cNvPr id="147" name="Rectangle 146"/>
          <p:cNvSpPr/>
          <p:nvPr/>
        </p:nvSpPr>
        <p:spPr>
          <a:xfrm>
            <a:off x="679249" y="9388845"/>
            <a:ext cx="3750858" cy="362152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sz="17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GESTIONE &amp; ORGANIZZAZIONE</a:t>
            </a:r>
            <a:endParaRPr lang="en-PH" sz="1700" b="1" dirty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138593" y="9335064"/>
            <a:ext cx="540657" cy="565613"/>
            <a:chOff x="117378" y="7949585"/>
            <a:chExt cx="490268" cy="524030"/>
          </a:xfrm>
        </p:grpSpPr>
        <p:sp>
          <p:nvSpPr>
            <p:cNvPr id="149" name="Oval 148"/>
            <p:cNvSpPr/>
            <p:nvPr/>
          </p:nvSpPr>
          <p:spPr>
            <a:xfrm>
              <a:off x="117378" y="7949585"/>
              <a:ext cx="490268" cy="524030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pic>
          <p:nvPicPr>
            <p:cNvPr id="151" name="Picture 2" descr="C:\Users\ikkinallego\Downloads\award52.pn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BEBA8EAE-BF5A-486C-A8C5-ECC9F3942E4B}">
                  <a14:imgProps xmlns="" xmlns:a14="http://schemas.microsoft.com/office/drawing/2010/main">
                    <a14:imgLayer r:embed="rId10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2777" y="8051865"/>
              <a:ext cx="319471" cy="3194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52" name="Text Box 189"/>
          <p:cNvSpPr txBox="1"/>
          <p:nvPr/>
        </p:nvSpPr>
        <p:spPr>
          <a:xfrm>
            <a:off x="124684" y="9933575"/>
            <a:ext cx="3528528" cy="1179272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FR" sz="1100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Buona</a:t>
            </a:r>
            <a:r>
              <a:rPr lang="fr-FR" sz="11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 </a:t>
            </a:r>
            <a:r>
              <a:rPr lang="fr-FR" sz="1100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capacità</a:t>
            </a:r>
            <a:r>
              <a:rPr lang="fr-FR" sz="11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 di management e </a:t>
            </a:r>
            <a:r>
              <a:rPr lang="fr-FR" sz="1100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gestione</a:t>
            </a:r>
            <a:r>
              <a:rPr lang="fr-FR" sz="11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 </a:t>
            </a:r>
            <a:r>
              <a:rPr lang="fr-FR" sz="1100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del</a:t>
            </a:r>
            <a:r>
              <a:rPr lang="fr-FR" sz="11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 team </a:t>
            </a:r>
            <a:r>
              <a:rPr lang="fr-FR" sz="1100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acquisita</a:t>
            </a:r>
            <a:r>
              <a:rPr lang="fr-FR" sz="11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 come Manager presso XYZ. </a:t>
            </a:r>
            <a:r>
              <a:rPr lang="fr-FR" sz="1100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Gestione</a:t>
            </a:r>
            <a:r>
              <a:rPr lang="fr-FR" sz="11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 di 15 </a:t>
            </a:r>
            <a:r>
              <a:rPr lang="fr-FR" sz="1100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persone</a:t>
            </a:r>
            <a:r>
              <a:rPr lang="fr-FR" sz="1100" smtClean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.</a:t>
            </a:r>
            <a:endParaRPr lang="fr-FR" sz="1100" dirty="0" smtClean="0">
              <a:solidFill>
                <a:schemeClr val="tx1">
                  <a:lumMod val="50000"/>
                  <a:lumOff val="50000"/>
                </a:schemeClr>
              </a:solidFill>
              <a:cs typeface="Calibri"/>
            </a:endParaRPr>
          </a:p>
          <a:p>
            <a:pPr>
              <a:lnSpc>
                <a:spcPts val="1307"/>
              </a:lnSpc>
              <a:spcAft>
                <a:spcPts val="544"/>
              </a:spcAft>
              <a:defRPr/>
            </a:pPr>
            <a:r>
              <a:rPr lang="en-PH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 </a:t>
            </a:r>
          </a:p>
        </p:txBody>
      </p:sp>
      <p:sp>
        <p:nvSpPr>
          <p:cNvPr id="154" name="Rectangle 153"/>
          <p:cNvSpPr/>
          <p:nvPr/>
        </p:nvSpPr>
        <p:spPr>
          <a:xfrm>
            <a:off x="4945084" y="9385578"/>
            <a:ext cx="3421807" cy="36541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sz="17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COMUNICAZIONE</a:t>
            </a:r>
            <a:endParaRPr lang="en-PH" sz="1700" b="1" dirty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9" name="Text Box 189"/>
          <p:cNvSpPr txBox="1"/>
          <p:nvPr/>
        </p:nvSpPr>
        <p:spPr>
          <a:xfrm>
            <a:off x="4579798" y="9898557"/>
            <a:ext cx="2722418" cy="754861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r>
              <a:rPr lang="fr-FR" sz="1100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Eccellente</a:t>
            </a:r>
            <a:r>
              <a:rPr lang="fr-FR" sz="11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 </a:t>
            </a:r>
            <a:r>
              <a:rPr lang="fr-FR" sz="1100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contatto</a:t>
            </a:r>
            <a:r>
              <a:rPr lang="fr-FR" sz="11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 con la </a:t>
            </a:r>
            <a:r>
              <a:rPr lang="fr-FR" sz="1100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clientela</a:t>
            </a:r>
            <a:r>
              <a:rPr lang="fr-FR" sz="11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 </a:t>
            </a:r>
            <a:r>
              <a:rPr lang="fr-FR" sz="1100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acquisita</a:t>
            </a:r>
            <a:r>
              <a:rPr lang="fr-FR" sz="11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 </a:t>
            </a:r>
            <a:r>
              <a:rPr lang="fr-FR" sz="1100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nel</a:t>
            </a:r>
            <a:r>
              <a:rPr lang="fr-FR" sz="11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 corso </a:t>
            </a:r>
            <a:r>
              <a:rPr lang="fr-FR" sz="1100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della</a:t>
            </a:r>
            <a:r>
              <a:rPr lang="fr-FR" sz="11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 </a:t>
            </a:r>
            <a:r>
              <a:rPr lang="fr-FR" sz="1100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mia</a:t>
            </a:r>
            <a:r>
              <a:rPr lang="fr-FR" sz="11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 </a:t>
            </a:r>
            <a:r>
              <a:rPr lang="fr-FR" sz="1100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esperienza</a:t>
            </a:r>
            <a:r>
              <a:rPr lang="fr-FR" sz="11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 di </a:t>
            </a:r>
            <a:r>
              <a:rPr lang="fr-FR" sz="11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commerciale.</a:t>
            </a:r>
            <a:endParaRPr lang="fr-FR" sz="1100" dirty="0" smtClean="0">
              <a:solidFill>
                <a:schemeClr val="tx1">
                  <a:lumMod val="50000"/>
                  <a:lumOff val="50000"/>
                </a:schemeClr>
              </a:solidFill>
              <a:cs typeface="Calibri"/>
            </a:endParaRPr>
          </a:p>
        </p:txBody>
      </p:sp>
      <p:pic>
        <p:nvPicPr>
          <p:cNvPr id="164" name="Picture 3" descr="C:\Users\ikkinallego\Downloads\location76.png"/>
          <p:cNvPicPr>
            <a:picLocks noChangeAspect="1" noChangeArrowheads="1"/>
          </p:cNvPicPr>
          <p:nvPr/>
        </p:nvPicPr>
        <p:blipFill>
          <a:blip r:embed="rId11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111" y="2607101"/>
            <a:ext cx="336985" cy="329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65" name="Rectangle 164"/>
          <p:cNvSpPr/>
          <p:nvPr/>
        </p:nvSpPr>
        <p:spPr>
          <a:xfrm>
            <a:off x="550704" y="2688965"/>
            <a:ext cx="2894593" cy="1692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PH" sz="1100" dirty="0" smtClean="0">
                <a:latin typeface="Arial" pitchFamily="34" charset="0"/>
                <a:cs typeface="Arial" pitchFamily="34" charset="0"/>
              </a:rPr>
              <a:t>VIA VITTORIA, 17 00187 ROMA</a:t>
            </a:r>
            <a:endParaRPr lang="en-PH" sz="11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66" name="Picture 4" descr="C:\Users\ikkinallego\Downloads\telephone5.png"/>
          <p:cNvPicPr>
            <a:picLocks noChangeAspect="1" noChangeArrowheads="1"/>
          </p:cNvPicPr>
          <p:nvPr/>
        </p:nvPicPr>
        <p:blipFill>
          <a:blip r:embed="rId1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9411" y="2602232"/>
            <a:ext cx="346937" cy="339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67" name="Rectangle 166"/>
          <p:cNvSpPr/>
          <p:nvPr/>
        </p:nvSpPr>
        <p:spPr>
          <a:xfrm>
            <a:off x="3916852" y="2639136"/>
            <a:ext cx="1284965" cy="26981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sz="11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06 529658660</a:t>
            </a:r>
            <a:endParaRPr lang="en-PH" sz="11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68" name="Picture 5" descr="C:\Users\ikkinallego\Downloads\email5 (1).png"/>
          <p:cNvPicPr>
            <a:picLocks noChangeAspect="1" noChangeArrowheads="1"/>
          </p:cNvPicPr>
          <p:nvPr/>
        </p:nvPicPr>
        <p:blipFill>
          <a:blip r:embed="rId1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1642" y="2522840"/>
            <a:ext cx="509167" cy="498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69" name="Rectangle 168"/>
          <p:cNvSpPr/>
          <p:nvPr/>
        </p:nvSpPr>
        <p:spPr>
          <a:xfrm>
            <a:off x="5986525" y="2639136"/>
            <a:ext cx="1566598" cy="26981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sz="11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mail@mail.com</a:t>
            </a:r>
            <a:endParaRPr lang="en-PH" sz="11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117712" y="7581139"/>
            <a:ext cx="540657" cy="565613"/>
            <a:chOff x="3313963" y="7817822"/>
            <a:chExt cx="490268" cy="524030"/>
          </a:xfrm>
        </p:grpSpPr>
        <p:sp>
          <p:nvSpPr>
            <p:cNvPr id="157" name="Oval 156"/>
            <p:cNvSpPr/>
            <p:nvPr/>
          </p:nvSpPr>
          <p:spPr>
            <a:xfrm>
              <a:off x="3313963" y="7817822"/>
              <a:ext cx="490268" cy="524030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pic>
          <p:nvPicPr>
            <p:cNvPr id="170" name="Picture 2" descr="C:\Users\ikkinallego\Downloads\talk13.png"/>
            <p:cNvPicPr>
              <a:picLocks noChangeAspect="1" noChangeArrowheads="1"/>
            </p:cNvPicPr>
            <p:nvPr/>
          </p:nvPicPr>
          <p:blipFill>
            <a:blip r:embed="rId14" cstate="print">
              <a:extLst>
                <a:ext uri="{BEBA8EAE-BF5A-486C-A8C5-ECC9F3942E4B}">
                  <a14:imgProps xmlns="" xmlns:a14="http://schemas.microsoft.com/office/drawing/2010/main">
                    <a14:imgLayer r:embed="rId15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07650" y="7920102"/>
              <a:ext cx="325437" cy="3254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75" name="Rectangle 74"/>
          <p:cNvSpPr/>
          <p:nvPr/>
        </p:nvSpPr>
        <p:spPr>
          <a:xfrm>
            <a:off x="2374522" y="375698"/>
            <a:ext cx="4911887" cy="624932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2600" b="1" dirty="0" smtClean="0">
                <a:latin typeface="Arial" pitchFamily="34" charset="0"/>
                <a:cs typeface="Arial" pitchFamily="34" charset="0"/>
              </a:rPr>
              <a:t>Mario GARDINI</a:t>
            </a:r>
            <a:endParaRPr lang="en-PH" sz="26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3164782"/>
            <a:ext cx="7614453" cy="0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251854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408</Words>
  <Application>Microsoft Office PowerPoint</Application>
  <PresentationFormat>Personalizzato</PresentationFormat>
  <Paragraphs>49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Thème Office</vt:lpstr>
      <vt:lpstr>Diapositiva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Mariaconcetta Sampugnaro</cp:lastModifiedBy>
  <cp:revision>11</cp:revision>
  <dcterms:created xsi:type="dcterms:W3CDTF">2015-06-26T13:45:10Z</dcterms:created>
  <dcterms:modified xsi:type="dcterms:W3CDTF">2016-12-05T21:05:39Z</dcterms:modified>
</cp:coreProperties>
</file>