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622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33"/>
    <p:restoredTop sz="94674"/>
  </p:normalViewPr>
  <p:slideViewPr>
    <p:cSldViewPr snapToGrid="0" snapToObjects="1">
      <p:cViewPr>
        <p:scale>
          <a:sx n="105" d="100"/>
          <a:sy n="105" d="100"/>
        </p:scale>
        <p:origin x="-816" y="410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650ED-2A3F-884B-BA8A-21C875E76A36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29DFF-9B64-574C-AA9F-E67AA3F68A42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9652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pPr/>
              <a:t>1</a:t>
            </a:fld>
            <a:endParaRPr lang="en-PH"/>
          </a:p>
        </p:txBody>
      </p:sp>
    </p:spTree>
    <p:extLst>
      <p:ext uri="{BB962C8B-B14F-4D97-AF65-F5344CB8AC3E}">
        <p14:creationId xmlns=""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283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7316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0466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8122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91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2652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141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89271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67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036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59380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4659-2A05-DC4E-A609-F09C81801D10}" type="datetimeFigureOut">
              <a:rPr lang="fr-FR" smtClean="0"/>
              <a:pPr/>
              <a:t>05/12/2016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C301-8241-5644-85FA-C5D69B0716BB}" type="slidenum">
              <a:rPr lang="fr-FR" smtClean="0"/>
              <a:pPr/>
              <a:t>‹N›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1268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microsoft.com/office/2007/relationships/hdphoto" Target="../media/hdphoto5.wdp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6419" y="186156"/>
            <a:ext cx="2245079" cy="2171943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 smtClean="0">
                <a:solidFill>
                  <a:schemeClr val="tx1"/>
                </a:solidFill>
              </a:rPr>
              <a:t>VOSTRA FOTO</a:t>
            </a:r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Titolo</a:t>
            </a:r>
            <a:r>
              <a:rPr lang="en-PH" sz="1300" b="1" spc="327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della</a:t>
            </a:r>
            <a:r>
              <a:rPr lang="en-PH" sz="1300" b="1" spc="327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posizione</a:t>
            </a:r>
            <a:r>
              <a:rPr lang="en-PH" sz="1300" b="1" spc="327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PH" sz="1300" b="1" spc="327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ricercata</a:t>
            </a:r>
            <a:endParaRPr lang="en-PH" sz="1300" b="1" spc="327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79250" y="3531834"/>
            <a:ext cx="159569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ESPERIENZA</a:t>
            </a:r>
            <a:endParaRPr lang="en-PH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129442" y="3439916"/>
            <a:ext cx="540657" cy="565613"/>
            <a:chOff x="3243532" y="989012"/>
            <a:chExt cx="490268" cy="524030"/>
          </a:xfrm>
        </p:grpSpPr>
        <p:sp>
          <p:nvSpPr>
            <p:cNvPr id="83" name="Oval 82"/>
            <p:cNvSpPr/>
            <p:nvPr/>
          </p:nvSpPr>
          <p:spPr>
            <a:xfrm>
              <a:off x="3243532" y="98901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90" name="Picture 6" descr="C:\Users\ikkinallego\Downloads\black268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3963" y="1060293"/>
              <a:ext cx="349407" cy="349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Rectangle 90"/>
          <p:cNvSpPr/>
          <p:nvPr/>
        </p:nvSpPr>
        <p:spPr>
          <a:xfrm>
            <a:off x="132051" y="4036861"/>
            <a:ext cx="3522514" cy="382463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mr-IN" sz="1100" b="1" i="1" dirty="0" smtClean="0">
                <a:cs typeface="Calibri"/>
              </a:rPr>
              <a:t>–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 | CITTA’| PAESE</a:t>
            </a: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Non esitate a quantificarli.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mr-IN" sz="1100" b="1" i="1" dirty="0" smtClean="0">
                <a:cs typeface="Calibri"/>
              </a:rPr>
              <a:t>–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 | CITTA’| PAESE</a:t>
            </a: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Non esitate a quantificarli.</a:t>
            </a: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mr-IN" sz="1100" b="1" i="1" dirty="0" smtClean="0">
                <a:cs typeface="Calibri"/>
              </a:rPr>
              <a:t>–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 | CITTA’| PAESE</a:t>
            </a: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Non esitate a quantificarli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 smtClean="0">
                <a:solidFill>
                  <a:srgbClr val="000000"/>
                </a:solidFill>
                <a:cs typeface="Calibri"/>
              </a:rPr>
              <a:t>AZIENDA| </a:t>
            </a:r>
            <a:r>
              <a:rPr lang="en-US" sz="1100" b="1" i="1" dirty="0" smtClean="0">
                <a:cs typeface="Calibri"/>
              </a:rPr>
              <a:t>2000 – 2003 </a:t>
            </a:r>
            <a:r>
              <a:rPr lang="mr-IN" sz="1100" b="1" i="1" dirty="0" smtClean="0">
                <a:cs typeface="Calibri"/>
              </a:rPr>
              <a:t>–</a:t>
            </a:r>
            <a:r>
              <a:rPr lang="en-US" sz="1100" b="1" i="1" dirty="0" smtClean="0">
                <a:cs typeface="Calibri"/>
              </a:rPr>
              <a:t> </a:t>
            </a:r>
            <a:r>
              <a:rPr lang="fr-FR" sz="1100" i="1" dirty="0" smtClean="0">
                <a:solidFill>
                  <a:schemeClr val="bg1">
                    <a:lumMod val="50000"/>
                  </a:schemeClr>
                </a:solidFill>
                <a:cs typeface="Calibri"/>
              </a:rPr>
              <a:t>POSIZIONE | CITTA’| PAESE</a:t>
            </a:r>
          </a:p>
          <a:p>
            <a:r>
              <a:rPr lang="it-IT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Descrivete qui le funzioni che avete occupato per questa posizione. Descrivete anche i vostri incarichi e i risultati che avete ottenuto. Non esitate a quantificarli.</a:t>
            </a:r>
            <a:endParaRPr lang="fr-FR" sz="1100" dirty="0" smtClean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endParaRPr lang="fr-F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Calibri"/>
              <a:cs typeface="Calibri"/>
            </a:endParaRPr>
          </a:p>
          <a:p>
            <a:endParaRPr lang="fr-FR" sz="1100" b="1" dirty="0" smtClean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508162" y="1632270"/>
            <a:ext cx="4665937" cy="57259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it-IT" sz="1100" dirty="0" smtClean="0">
                <a:solidFill>
                  <a:srgbClr val="4F6228"/>
                </a:solidFill>
                <a:latin typeface="Arial"/>
                <a:cs typeface="Arial"/>
              </a:rPr>
              <a:t>Descrivete brevemente il vostro percorso professionale, le vostre competenze chiave per la posizione ed i vostri obiettivi di carriera. Questa è in realtà un'introduzione alla vostra lettera di presentazione.</a:t>
            </a:r>
          </a:p>
        </p:txBody>
      </p:sp>
      <p:sp>
        <p:nvSpPr>
          <p:cNvPr id="96" name="Rectangle 95"/>
          <p:cNvSpPr/>
          <p:nvPr/>
        </p:nvSpPr>
        <p:spPr>
          <a:xfrm>
            <a:off x="4192647" y="3523402"/>
            <a:ext cx="1666227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FORMAZIONE</a:t>
            </a:r>
            <a:endParaRPr lang="en-PH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3654565" y="3439916"/>
            <a:ext cx="540657" cy="565613"/>
            <a:chOff x="2823695" y="3577565"/>
            <a:chExt cx="490268" cy="524030"/>
          </a:xfrm>
        </p:grpSpPr>
        <p:sp>
          <p:nvSpPr>
            <p:cNvPr id="102" name="Oval 101"/>
            <p:cNvSpPr/>
            <p:nvPr/>
          </p:nvSpPr>
          <p:spPr>
            <a:xfrm>
              <a:off x="2823695" y="357756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03" name="Picture 3" descr="C:\Users\ikkinallego\Downloads\boc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7382" y="3688133"/>
              <a:ext cx="302894" cy="3028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effectLst/>
                <a:latin typeface="+mn-lt"/>
                <a:cs typeface="Calibri"/>
              </a:rPr>
              <a:t>|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2003 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effectLst/>
              <a:latin typeface="+mn-lt"/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FORMAZIONE 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2003 |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Qualifica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| 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Livello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EQF 7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Paese</a:t>
            </a:r>
            <a:r>
              <a:rPr lang="fr-FR" sz="1100" b="1" dirty="0" smtClean="0">
                <a:solidFill>
                  <a:srgbClr val="000000"/>
                </a:solidFill>
                <a:cs typeface="Calibri"/>
              </a:rPr>
              <a:t> – </a:t>
            </a:r>
            <a:r>
              <a:rPr lang="fr-FR" sz="1100" b="1" dirty="0" err="1" smtClean="0">
                <a:solidFill>
                  <a:srgbClr val="000000"/>
                </a:solidFill>
                <a:cs typeface="Calibri"/>
              </a:rPr>
              <a:t>Città</a:t>
            </a:r>
            <a:endParaRPr lang="fr-FR" sz="1100" b="1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Descrivete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le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caratteristiche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di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questa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: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qualifiche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opzioni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formazione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, </a:t>
            </a:r>
            <a:r>
              <a:rPr lang="fr-FR" sz="1100" dirty="0" err="1" smtClean="0">
                <a:solidFill>
                  <a:srgbClr val="404040"/>
                </a:solidFill>
                <a:cs typeface="Calibri"/>
              </a:rPr>
              <a:t>ecc</a:t>
            </a:r>
            <a:r>
              <a:rPr lang="fr-FR" sz="1100" dirty="0" smtClean="0">
                <a:solidFill>
                  <a:srgbClr val="404040"/>
                </a:solidFill>
                <a:cs typeface="Calibri"/>
              </a:rPr>
              <a:t>…</a:t>
            </a: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endParaRPr lang="fr-FR" sz="1100" dirty="0" smtClean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65025" y="7641315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LINGUE</a:t>
            </a:r>
            <a:endParaRPr lang="en-PH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8" name="Group 107"/>
          <p:cNvGrpSpPr/>
          <p:nvPr/>
        </p:nvGrpSpPr>
        <p:grpSpPr>
          <a:xfrm>
            <a:off x="4430107" y="9338516"/>
            <a:ext cx="540657" cy="565613"/>
            <a:chOff x="2823695" y="6403290"/>
            <a:chExt cx="490268" cy="524030"/>
          </a:xfrm>
        </p:grpSpPr>
        <p:sp>
          <p:nvSpPr>
            <p:cNvPr id="109" name="Oval 10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1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1" name="Rectangle 110"/>
          <p:cNvSpPr/>
          <p:nvPr/>
        </p:nvSpPr>
        <p:spPr>
          <a:xfrm>
            <a:off x="202039" y="8251024"/>
            <a:ext cx="1886837" cy="73661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Inglese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: B1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Tedesco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: C1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Italiano : C2</a:t>
            </a:r>
            <a:endParaRPr lang="fr-FR" sz="1100" b="1" dirty="0">
              <a:latin typeface="Arial"/>
              <a:ea typeface="Calibri"/>
              <a:cs typeface="Times New Roman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1724739" y="832922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4739" y="8562674"/>
            <a:ext cx="1715487" cy="145440"/>
            <a:chOff x="3505200" y="7559865"/>
            <a:chExt cx="1371600" cy="134748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267146" cy="1347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4737" y="8796135"/>
            <a:ext cx="1715488" cy="145439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199" y="7559865"/>
              <a:ext cx="1371598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87573" y="7641315"/>
            <a:ext cx="3421807" cy="36215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INFORMATICA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3649492" y="7587534"/>
            <a:ext cx="540657" cy="565613"/>
            <a:chOff x="2823695" y="6403290"/>
            <a:chExt cx="490268" cy="524030"/>
          </a:xfrm>
        </p:grpSpPr>
        <p:sp>
          <p:nvSpPr>
            <p:cNvPr id="129" name="Oval 128"/>
            <p:cNvSpPr/>
            <p:nvPr/>
          </p:nvSpPr>
          <p:spPr>
            <a:xfrm>
              <a:off x="2823695" y="6403290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30" name="Picture 2" descr="C:\Users\ikkinallego\Downloads\three115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=""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4060" y="6520536"/>
              <a:ext cx="289537" cy="289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1" name="Rectangle 130"/>
          <p:cNvSpPr/>
          <p:nvPr/>
        </p:nvSpPr>
        <p:spPr>
          <a:xfrm>
            <a:off x="3710141" y="8251024"/>
            <a:ext cx="1886837" cy="736614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Foglio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di </a:t>
            </a: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calcolo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Excel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Trattamento</a:t>
            </a:r>
            <a:r>
              <a:rPr lang="fr-FR" sz="1100" b="1" dirty="0" smtClean="0">
                <a:latin typeface="Arial"/>
                <a:ea typeface="Calibri"/>
                <a:cs typeface="Times New Roman"/>
              </a:rPr>
              <a:t> </a:t>
            </a:r>
            <a:r>
              <a:rPr lang="fr-FR" sz="1100" b="1" dirty="0" err="1" smtClean="0">
                <a:latin typeface="Arial"/>
                <a:ea typeface="Calibri"/>
                <a:cs typeface="Times New Roman"/>
              </a:rPr>
              <a:t>testi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spcAft>
                <a:spcPts val="544"/>
              </a:spcAft>
            </a:pPr>
            <a:r>
              <a:rPr lang="fr-FR" sz="1100" b="1" dirty="0" smtClean="0">
                <a:latin typeface="Arial"/>
                <a:ea typeface="Calibri"/>
                <a:cs typeface="Times New Roman"/>
              </a:rPr>
              <a:t>HTML, C++ , PHP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4318" y="832922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4316" y="8562678"/>
            <a:ext cx="1715488" cy="145439"/>
            <a:chOff x="3505199" y="7559865"/>
            <a:chExt cx="1371601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199" y="7559865"/>
              <a:ext cx="1235053" cy="13474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4318" y="8796135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876894" cy="1347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679249" y="9388845"/>
            <a:ext cx="3750858" cy="36215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GESTIONE &amp; ORGANIZZAZIONE</a:t>
            </a:r>
            <a:endParaRPr lang="en-PH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8593" y="9335064"/>
            <a:ext cx="540657" cy="565613"/>
            <a:chOff x="117378" y="7949585"/>
            <a:chExt cx="490268" cy="524030"/>
          </a:xfrm>
        </p:grpSpPr>
        <p:sp>
          <p:nvSpPr>
            <p:cNvPr id="149" name="Oval 148"/>
            <p:cNvSpPr/>
            <p:nvPr/>
          </p:nvSpPr>
          <p:spPr>
            <a:xfrm>
              <a:off x="117378" y="7949585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51" name="Picture 2" descr="C:\Users\ikkinallego\Downloads\award52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="" xmlns:a14="http://schemas.microsoft.com/office/drawing/2010/main">
                    <a14:imgLayer r:embed="rId10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777" y="8051865"/>
              <a:ext cx="319471" cy="319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2" name="Text Box 189"/>
          <p:cNvSpPr txBox="1"/>
          <p:nvPr/>
        </p:nvSpPr>
        <p:spPr>
          <a:xfrm>
            <a:off x="124684" y="9933575"/>
            <a:ext cx="3528528" cy="11792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Buona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capacità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management 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team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come Manager presso XYZ.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Gestione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15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persone</a:t>
            </a:r>
            <a:r>
              <a:rPr lang="fr-FR" sz="110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>
              <a:lnSpc>
                <a:spcPts val="1307"/>
              </a:lnSpc>
              <a:spcAft>
                <a:spcPts val="544"/>
              </a:spcAft>
              <a:defRPr/>
            </a:pPr>
            <a:r>
              <a:rPr lang="en-PH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945084" y="9385578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COMUNICAZIONE</a:t>
            </a:r>
            <a:endParaRPr lang="en-PH" sz="17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 Box 189"/>
          <p:cNvSpPr txBox="1"/>
          <p:nvPr/>
        </p:nvSpPr>
        <p:spPr>
          <a:xfrm>
            <a:off x="4579798" y="9898557"/>
            <a:ext cx="272241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Eccellente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contatto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con la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clientela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acquisita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nel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corso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della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mia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esperienza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di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commerciale.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 smtClean="0">
                <a:latin typeface="Arial" pitchFamily="34" charset="0"/>
                <a:cs typeface="Arial" pitchFamily="34" charset="0"/>
              </a:rPr>
              <a:t>VIA VITTORIA, 17 00187 ROMA</a:t>
            </a:r>
            <a:endParaRPr lang="en-PH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411" y="2602232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916852" y="2639136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06 529658660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mail@mail.com</a:t>
            </a:r>
            <a:endParaRPr lang="en-PH" sz="11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712" y="7581139"/>
            <a:ext cx="540657" cy="565613"/>
            <a:chOff x="3313963" y="7817822"/>
            <a:chExt cx="490268" cy="524030"/>
          </a:xfrm>
        </p:grpSpPr>
        <p:sp>
          <p:nvSpPr>
            <p:cNvPr id="157" name="Oval 156"/>
            <p:cNvSpPr/>
            <p:nvPr/>
          </p:nvSpPr>
          <p:spPr>
            <a:xfrm>
              <a:off x="3313963" y="7817822"/>
              <a:ext cx="490268" cy="52403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pic>
          <p:nvPicPr>
            <p:cNvPr id="170" name="Picture 2" descr="C:\Users\ikkinallego\Downloads\talk13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BEBA8EAE-BF5A-486C-A8C5-ECC9F3942E4B}">
                  <a14:imgProps xmlns="" xmlns:a14="http://schemas.microsoft.com/office/drawing/2010/main">
                    <a14:imgLayer r:embed="rId1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650" y="7920102"/>
              <a:ext cx="325437" cy="325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 smtClean="0">
                <a:latin typeface="Arial" pitchFamily="34" charset="0"/>
                <a:cs typeface="Arial" pitchFamily="34" charset="0"/>
              </a:rPr>
              <a:t>Mario GARDINI</a:t>
            </a:r>
            <a:endParaRPr lang="en-PH" sz="2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164782"/>
            <a:ext cx="7614453" cy="0"/>
          </a:xfrm>
          <a:prstGeom prst="line">
            <a:avLst/>
          </a:prstGeom>
          <a:ln w="15875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5185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408</Words>
  <Application>Microsoft Office PowerPoint</Application>
  <PresentationFormat>Personalizzato</PresentationFormat>
  <Paragraphs>49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Thème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Mariaconcetta Sampugnaro</cp:lastModifiedBy>
  <cp:revision>11</cp:revision>
  <dcterms:created xsi:type="dcterms:W3CDTF">2015-06-26T13:45:10Z</dcterms:created>
  <dcterms:modified xsi:type="dcterms:W3CDTF">2016-12-05T21:05:39Z</dcterms:modified>
</cp:coreProperties>
</file>