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5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515388-956E-384F-9BFC-B745A8505AC4}" v="40" dt="2020-10-30T23:50:30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>
      <p:cViewPr>
        <p:scale>
          <a:sx n="110" d="100"/>
          <a:sy n="110" d="100"/>
        </p:scale>
        <p:origin x="27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5515388-956E-384F-9BFC-B745A8505AC4}"/>
    <pc:docChg chg="custSel modSld">
      <pc:chgData name="Axel Maille" userId="065ad68c099279a8" providerId="LiveId" clId="{95515388-956E-384F-9BFC-B745A8505AC4}" dt="2020-10-30T23:50:30.103" v="166" actId="767"/>
      <pc:docMkLst>
        <pc:docMk/>
      </pc:docMkLst>
      <pc:sldChg chg="addSp delSp modSp mod">
        <pc:chgData name="Axel Maille" userId="065ad68c099279a8" providerId="LiveId" clId="{95515388-956E-384F-9BFC-B745A8505AC4}" dt="2020-10-30T23:50:30.103" v="166" actId="767"/>
        <pc:sldMkLst>
          <pc:docMk/>
          <pc:sldMk cId="1697514115" sldId="256"/>
        </pc:sldMkLst>
        <pc:spChg chg="add del mod">
          <ac:chgData name="Axel Maille" userId="065ad68c099279a8" providerId="LiveId" clId="{95515388-956E-384F-9BFC-B745A8505AC4}" dt="2020-10-30T23:50:30.103" v="166" actId="767"/>
          <ac:spMkLst>
            <pc:docMk/>
            <pc:sldMk cId="1697514115" sldId="256"/>
            <ac:spMk id="2" creationId="{05B7630D-143E-0340-A760-160C3E7ED05B}"/>
          </ac:spMkLst>
        </pc:spChg>
        <pc:spChg chg="mod">
          <ac:chgData name="Axel Maille" userId="065ad68c099279a8" providerId="LiveId" clId="{95515388-956E-384F-9BFC-B745A8505AC4}" dt="2020-10-30T23:45:34.937" v="6" actId="20577"/>
          <ac:spMkLst>
            <pc:docMk/>
            <pc:sldMk cId="1697514115" sldId="256"/>
            <ac:spMk id="9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6:03.452" v="13" actId="2711"/>
          <ac:spMkLst>
            <pc:docMk/>
            <pc:sldMk cId="1697514115" sldId="256"/>
            <ac:spMk id="10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5:43.518" v="7"/>
          <ac:spMkLst>
            <pc:docMk/>
            <pc:sldMk cId="1697514115" sldId="256"/>
            <ac:spMk id="11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6:13.986" v="28" actId="20577"/>
          <ac:spMkLst>
            <pc:docMk/>
            <pc:sldMk cId="1697514115" sldId="256"/>
            <ac:spMk id="12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6:29.491" v="56" actId="20577"/>
          <ac:spMkLst>
            <pc:docMk/>
            <pc:sldMk cId="1697514115" sldId="256"/>
            <ac:spMk id="13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6:32.417" v="60" actId="20577"/>
          <ac:spMkLst>
            <pc:docMk/>
            <pc:sldMk cId="1697514115" sldId="256"/>
            <ac:spMk id="14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50:20.531" v="164" actId="108"/>
          <ac:spMkLst>
            <pc:docMk/>
            <pc:sldMk cId="1697514115" sldId="256"/>
            <ac:spMk id="22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6:39.191" v="61"/>
          <ac:spMkLst>
            <pc:docMk/>
            <pc:sldMk cId="1697514115" sldId="256"/>
            <ac:spMk id="24" creationId="{00000000-0000-0000-0000-000000000000}"/>
          </ac:spMkLst>
        </pc:spChg>
        <pc:spChg chg="add mod">
          <ac:chgData name="Axel Maille" userId="065ad68c099279a8" providerId="LiveId" clId="{95515388-956E-384F-9BFC-B745A8505AC4}" dt="2020-10-30T23:48:07.835" v="128" actId="1076"/>
          <ac:spMkLst>
            <pc:docMk/>
            <pc:sldMk cId="1697514115" sldId="256"/>
            <ac:spMk id="83" creationId="{178619CE-F6FB-9449-9331-4CB4FD419940}"/>
          </ac:spMkLst>
        </pc:spChg>
        <pc:spChg chg="add mod">
          <ac:chgData name="Axel Maille" userId="065ad68c099279a8" providerId="LiveId" clId="{95515388-956E-384F-9BFC-B745A8505AC4}" dt="2020-10-30T23:48:14.203" v="131" actId="1076"/>
          <ac:spMkLst>
            <pc:docMk/>
            <pc:sldMk cId="1697514115" sldId="256"/>
            <ac:spMk id="84" creationId="{7845F2F4-156A-7941-9737-5DDEB002F50D}"/>
          </ac:spMkLst>
        </pc:spChg>
        <pc:spChg chg="add mod">
          <ac:chgData name="Axel Maille" userId="065ad68c099279a8" providerId="LiveId" clId="{95515388-956E-384F-9BFC-B745A8505AC4}" dt="2020-10-30T23:48:19.637" v="134" actId="1076"/>
          <ac:spMkLst>
            <pc:docMk/>
            <pc:sldMk cId="1697514115" sldId="256"/>
            <ac:spMk id="85" creationId="{8313D18C-8979-7642-804C-B95922055EA3}"/>
          </ac:spMkLst>
        </pc:spChg>
        <pc:spChg chg="mod">
          <ac:chgData name="Axel Maille" userId="065ad68c099279a8" providerId="LiveId" clId="{95515388-956E-384F-9BFC-B745A8505AC4}" dt="2020-10-30T23:46:48.896" v="63"/>
          <ac:spMkLst>
            <pc:docMk/>
            <pc:sldMk cId="1697514115" sldId="256"/>
            <ac:spMk id="90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8:00.388" v="125" actId="1076"/>
          <ac:spMkLst>
            <pc:docMk/>
            <pc:sldMk cId="1697514115" sldId="256"/>
            <ac:spMk id="94" creationId="{00000000-0000-0000-0000-000000000000}"/>
          </ac:spMkLst>
        </pc:spChg>
        <pc:spChg chg="del">
          <ac:chgData name="Axel Maille" userId="065ad68c099279a8" providerId="LiveId" clId="{95515388-956E-384F-9BFC-B745A8505AC4}" dt="2020-10-30T23:48:03.003" v="126" actId="478"/>
          <ac:spMkLst>
            <pc:docMk/>
            <pc:sldMk cId="1697514115" sldId="256"/>
            <ac:spMk id="96" creationId="{00000000-0000-0000-0000-000000000000}"/>
          </ac:spMkLst>
        </pc:spChg>
        <pc:spChg chg="del">
          <ac:chgData name="Axel Maille" userId="065ad68c099279a8" providerId="LiveId" clId="{95515388-956E-384F-9BFC-B745A8505AC4}" dt="2020-10-30T23:48:10.309" v="129" actId="478"/>
          <ac:spMkLst>
            <pc:docMk/>
            <pc:sldMk cId="1697514115" sldId="256"/>
            <ac:spMk id="98" creationId="{00000000-0000-0000-0000-000000000000}"/>
          </ac:spMkLst>
        </pc:spChg>
        <pc:spChg chg="del">
          <ac:chgData name="Axel Maille" userId="065ad68c099279a8" providerId="LiveId" clId="{95515388-956E-384F-9BFC-B745A8505AC4}" dt="2020-10-30T23:48:15.986" v="132" actId="478"/>
          <ac:spMkLst>
            <pc:docMk/>
            <pc:sldMk cId="1697514115" sldId="256"/>
            <ac:spMk id="100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6:44.438" v="62"/>
          <ac:spMkLst>
            <pc:docMk/>
            <pc:sldMk cId="1697514115" sldId="256"/>
            <ac:spMk id="103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7:02.207" v="65" actId="1036"/>
          <ac:spMkLst>
            <pc:docMk/>
            <pc:sldMk cId="1697514115" sldId="256"/>
            <ac:spMk id="107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50:01.952" v="160"/>
          <ac:spMkLst>
            <pc:docMk/>
            <pc:sldMk cId="1697514115" sldId="256"/>
            <ac:spMk id="113" creationId="{00000000-0000-0000-0000-000000000000}"/>
          </ac:spMkLst>
        </pc:spChg>
        <pc:spChg chg="mod">
          <ac:chgData name="Axel Maille" userId="065ad68c099279a8" providerId="LiveId" clId="{95515388-956E-384F-9BFC-B745A8505AC4}" dt="2020-10-30T23:47:15.371" v="66"/>
          <ac:spMkLst>
            <pc:docMk/>
            <pc:sldMk cId="1697514115" sldId="256"/>
            <ac:spMk id="119" creationId="{00000000-0000-0000-0000-000000000000}"/>
          </ac:spMkLst>
        </pc:spChg>
        <pc:graphicFrameChg chg="mod modGraphic">
          <ac:chgData name="Axel Maille" userId="065ad68c099279a8" providerId="LiveId" clId="{95515388-956E-384F-9BFC-B745A8505AC4}" dt="2020-10-30T23:47:51.251" v="123"/>
          <ac:graphicFrameMkLst>
            <pc:docMk/>
            <pc:sldMk cId="1697514115" sldId="256"/>
            <ac:graphicFrameMk id="25" creationId="{00000000-0000-0000-0000-000000000000}"/>
          </ac:graphicFrameMkLst>
        </pc:graphicFrameChg>
        <pc:graphicFrameChg chg="mod modGraphic">
          <ac:chgData name="Axel Maille" userId="065ad68c099279a8" providerId="LiveId" clId="{95515388-956E-384F-9BFC-B745A8505AC4}" dt="2020-10-30T23:50:18.335" v="163"/>
          <ac:graphicFrameMkLst>
            <pc:docMk/>
            <pc:sldMk cId="1697514115" sldId="256"/>
            <ac:graphicFrameMk id="91" creationId="{00000000-0000-0000-0000-000000000000}"/>
          </ac:graphicFrameMkLst>
        </pc:graphicFrameChg>
        <pc:graphicFrameChg chg="mod modGraphic">
          <ac:chgData name="Axel Maille" userId="065ad68c099279a8" providerId="LiveId" clId="{95515388-956E-384F-9BFC-B745A8505AC4}" dt="2020-10-30T23:49:39.965" v="155" actId="20577"/>
          <ac:graphicFrameMkLst>
            <pc:docMk/>
            <pc:sldMk cId="1697514115" sldId="256"/>
            <ac:graphicFrameMk id="10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8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97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6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71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99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2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16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78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1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7D2C7-54A3-4D43-84BC-297173A59A49}" type="datetimeFigureOut">
              <a:rPr lang="fr-FR" smtClean="0"/>
              <a:t>31/10/2020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94A-FF96-2341-A08E-4C2B05AD04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0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28047"/>
            <a:ext cx="7559675" cy="9763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567838"/>
            <a:ext cx="7559675" cy="128140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410726" y="218856"/>
            <a:ext cx="1409571" cy="1418382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9" name="ZoneTexte 9"/>
          <p:cNvSpPr txBox="1">
            <a:spLocks noChangeArrowheads="1"/>
          </p:cNvSpPr>
          <p:nvPr/>
        </p:nvSpPr>
        <p:spPr bwMode="auto">
          <a:xfrm>
            <a:off x="2321412" y="-20407"/>
            <a:ext cx="36518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2400" dirty="0"/>
              <a:t>Alberto</a:t>
            </a:r>
            <a:r>
              <a:rPr lang="fr-FR" altLang="fr-FR" sz="3600" dirty="0"/>
              <a:t> </a:t>
            </a:r>
            <a:r>
              <a:rPr lang="fr-FR" altLang="fr-FR" sz="4400" dirty="0"/>
              <a:t>MARTINEZ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321412" y="920263"/>
            <a:ext cx="49119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it-IT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321412" y="568365"/>
            <a:ext cx="217014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err="1">
                <a:solidFill>
                  <a:schemeClr val="bg1"/>
                </a:solidFill>
              </a:rPr>
              <a:t>Titolo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della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posizione</a:t>
            </a:r>
            <a:endParaRPr lang="fr-F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122829" y="1862148"/>
            <a:ext cx="12482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 dirty="0"/>
              <a:t>Tel : 111 222 333</a:t>
            </a:r>
          </a:p>
        </p:txBody>
      </p:sp>
      <p:sp>
        <p:nvSpPr>
          <p:cNvPr id="13" name="ZoneTexte 5"/>
          <p:cNvSpPr txBox="1">
            <a:spLocks noChangeArrowheads="1"/>
          </p:cNvSpPr>
          <p:nvPr/>
        </p:nvSpPr>
        <p:spPr bwMode="auto">
          <a:xfrm>
            <a:off x="2131016" y="1862148"/>
            <a:ext cx="295170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fr-FR" altLang="fr-FR" sz="1200" dirty="0" err="1"/>
              <a:t>Indirizzo</a:t>
            </a:r>
            <a:r>
              <a:rPr lang="fr-FR" altLang="fr-FR" sz="1200" dirty="0"/>
              <a:t> : 17 </a:t>
            </a:r>
            <a:r>
              <a:rPr lang="fr-FR" altLang="fr-FR" sz="1200" dirty="0" err="1"/>
              <a:t>Lorem</a:t>
            </a:r>
            <a:r>
              <a:rPr lang="fr-FR" altLang="fr-FR" sz="1200" dirty="0"/>
              <a:t> </a:t>
            </a:r>
            <a:r>
              <a:rPr lang="fr-FR" altLang="fr-FR" sz="1200" dirty="0" err="1"/>
              <a:t>Ipsum</a:t>
            </a:r>
            <a:r>
              <a:rPr lang="fr-FR" altLang="fr-FR" sz="1200" dirty="0"/>
              <a:t> </a:t>
            </a:r>
            <a:r>
              <a:rPr lang="fr-FR" altLang="fr-FR" sz="1200" dirty="0" err="1"/>
              <a:t>Dolor</a:t>
            </a:r>
            <a:r>
              <a:rPr lang="fr-FR" altLang="fr-FR" sz="1200" dirty="0"/>
              <a:t> 0000 Roma</a:t>
            </a:r>
          </a:p>
        </p:txBody>
      </p:sp>
      <p:sp>
        <p:nvSpPr>
          <p:cNvPr id="14" name="ZoneTexte 6"/>
          <p:cNvSpPr txBox="1">
            <a:spLocks noChangeArrowheads="1"/>
          </p:cNvSpPr>
          <p:nvPr/>
        </p:nvSpPr>
        <p:spPr bwMode="auto">
          <a:xfrm>
            <a:off x="5379041" y="1862148"/>
            <a:ext cx="16212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 dirty="0"/>
              <a:t>Email : </a:t>
            </a:r>
            <a:r>
              <a:rPr lang="fr-FR" altLang="fr-FR" sz="1200" dirty="0" err="1"/>
              <a:t>mail@mail.com</a:t>
            </a:r>
            <a:endParaRPr lang="fr-FR" altLang="fr-FR" sz="1200" dirty="0"/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22829" y="2784186"/>
            <a:ext cx="25114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it-IT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77421" y="2373876"/>
            <a:ext cx="238272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00459" y="2355580"/>
            <a:ext cx="235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600" dirty="0" err="1">
                <a:solidFill>
                  <a:schemeClr val="bg1"/>
                </a:solidFill>
              </a:rPr>
              <a:t>Obiettivo</a:t>
            </a:r>
            <a:endParaRPr lang="fr-FR" sz="16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559230"/>
              </p:ext>
            </p:extLst>
          </p:nvPr>
        </p:nvGraphicFramePr>
        <p:xfrm>
          <a:off x="122829" y="4718616"/>
          <a:ext cx="2511425" cy="2860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37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Windows 10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Word / </a:t>
                      </a:r>
                      <a:r>
                        <a:rPr lang="fr-FR" sz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Eexcel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HTML PHP ASP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Google </a:t>
                      </a:r>
                      <a:r>
                        <a:rPr lang="fr-FR" sz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Analytics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Adwords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Francese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Inglese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Italiano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" name="Ellipse 25"/>
          <p:cNvSpPr/>
          <p:nvPr/>
        </p:nvSpPr>
        <p:spPr>
          <a:xfrm>
            <a:off x="1934666" y="5168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087066" y="5168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2247403" y="5168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407741" y="5168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1772741" y="5168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1934666" y="54477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087066" y="54477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2247403" y="54477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2407741" y="54477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1772741" y="54477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936253" y="57271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2088653" y="57271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2248991" y="57271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2410916" y="57271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1775916" y="57271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1925141" y="59985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2077541" y="59985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239466" y="59985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399803" y="59985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1764803" y="59985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1925141" y="62779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077541" y="62779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2239466" y="62779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399803" y="62779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1764803" y="62779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944191" y="6819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2096591" y="6819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258516" y="6819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2418853" y="6819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1783853" y="6819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1934666" y="70907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087066" y="70907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2247403" y="70907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407741" y="70907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1772741" y="70907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1934666" y="7368600"/>
            <a:ext cx="160337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2087066" y="7368600"/>
            <a:ext cx="160337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247403" y="7368600"/>
            <a:ext cx="160338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407741" y="7368600"/>
            <a:ext cx="161925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1772741" y="7368600"/>
            <a:ext cx="161925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202131" y="4691283"/>
            <a:ext cx="235801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24866" y="4675345"/>
            <a:ext cx="11755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 dirty="0" err="1">
                <a:solidFill>
                  <a:schemeClr val="bg1"/>
                </a:solidFill>
              </a:rPr>
              <a:t>Conoscenze</a:t>
            </a:r>
            <a:endParaRPr lang="fr-FR" sz="1600" dirty="0">
              <a:solidFill>
                <a:schemeClr val="bg1"/>
              </a:solidFill>
            </a:endParaRPr>
          </a:p>
        </p:txBody>
      </p:sp>
      <p:graphicFrame>
        <p:nvGraphicFramePr>
          <p:cNvPr id="91" name="Tableau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05186"/>
              </p:ext>
            </p:extLst>
          </p:nvPr>
        </p:nvGraphicFramePr>
        <p:xfrm>
          <a:off x="3007823" y="2413219"/>
          <a:ext cx="4350832" cy="5830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3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195">
                <a:tc gridSpan="2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rgbClr val="7030A0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rgbClr val="7030A0"/>
                        </a:solidFill>
                      </a:endParaRP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Nome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della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Ditta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200" i="1" dirty="0" err="1">
                          <a:solidFill>
                            <a:srgbClr val="7030A0"/>
                          </a:solidFill>
                        </a:rPr>
                        <a:t>Titolo</a:t>
                      </a:r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fr-FR" sz="1200" i="1" dirty="0" err="1">
                          <a:solidFill>
                            <a:srgbClr val="7030A0"/>
                          </a:solidFill>
                        </a:rPr>
                        <a:t>della</a:t>
                      </a:r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fr-FR" sz="1200" i="1" dirty="0" err="1">
                          <a:solidFill>
                            <a:srgbClr val="7030A0"/>
                          </a:solidFill>
                        </a:rPr>
                        <a:t>posizione</a:t>
                      </a:r>
                      <a:endParaRPr lang="fr-FR" sz="1200" i="1" dirty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ricoperto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anche le tue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i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b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rgbClr val="7030A0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rgbClr val="7030A0"/>
                        </a:solidFill>
                      </a:endParaRP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Nome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della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Ditta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Titolo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della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posizione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ricoperto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anche le tue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i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rgbClr val="7030A0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rgbClr val="7030A0"/>
                        </a:solidFill>
                      </a:endParaRP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Nome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della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Ditta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Titolo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della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posizione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ricoperto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anche le tue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i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488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2014</a:t>
                      </a:r>
                      <a:r>
                        <a:rPr lang="fr-FR" sz="1200" baseline="0" dirty="0">
                          <a:solidFill>
                            <a:srgbClr val="7030A0"/>
                          </a:solidFill>
                        </a:rPr>
                        <a:t> - 2010</a:t>
                      </a:r>
                      <a:endParaRPr lang="fr-FR" sz="1200" dirty="0">
                        <a:solidFill>
                          <a:srgbClr val="7030A0"/>
                        </a:solidFill>
                      </a:endParaRP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Nome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della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Ditta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Titolo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della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posizione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ricoperto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anche le tue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i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" name="Ellipse 92"/>
          <p:cNvSpPr/>
          <p:nvPr/>
        </p:nvSpPr>
        <p:spPr>
          <a:xfrm>
            <a:off x="3095134" y="3068367"/>
            <a:ext cx="922338" cy="9223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4" name="ZoneTexte 93"/>
          <p:cNvSpPr txBox="1"/>
          <p:nvPr/>
        </p:nvSpPr>
        <p:spPr>
          <a:xfrm>
            <a:off x="3288027" y="3403984"/>
            <a:ext cx="45717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95" name="Ellipse 94"/>
          <p:cNvSpPr/>
          <p:nvPr/>
        </p:nvSpPr>
        <p:spPr>
          <a:xfrm>
            <a:off x="3055447" y="4444730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3055447" y="5768705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007823" y="7228836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2" name="Rectangle à coins arrondis 101"/>
          <p:cNvSpPr/>
          <p:nvPr/>
        </p:nvSpPr>
        <p:spPr>
          <a:xfrm>
            <a:off x="3007823" y="2362752"/>
            <a:ext cx="422549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3019359" y="2355580"/>
            <a:ext cx="235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600" dirty="0" err="1">
                <a:solidFill>
                  <a:schemeClr val="bg1"/>
                </a:solidFill>
              </a:rPr>
              <a:t>Esperienza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profesionali</a:t>
            </a:r>
            <a:endParaRPr lang="fr-FR" sz="16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04" name="Tableau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890955"/>
              </p:ext>
            </p:extLst>
          </p:nvPr>
        </p:nvGraphicFramePr>
        <p:xfrm>
          <a:off x="2875847" y="8362979"/>
          <a:ext cx="4482807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fr-FR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2014</a:t>
                      </a: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Formazione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- </a:t>
                      </a:r>
                      <a:r>
                        <a:rPr lang="fr-FR" sz="1200" i="1" dirty="0" err="1">
                          <a:solidFill>
                            <a:srgbClr val="7030A0"/>
                          </a:solidFill>
                        </a:rPr>
                        <a:t>Università</a:t>
                      </a:r>
                      <a:endParaRPr lang="fr-FR" sz="1200" i="1" dirty="0">
                        <a:solidFill>
                          <a:srgbClr val="7030A0"/>
                        </a:solidFill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Descrivi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specialità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di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questa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formazione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tuoi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diplomi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opzioni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di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formazione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ecc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...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 marL="91422" marR="9142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2014</a:t>
                      </a: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Formazione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- </a:t>
                      </a:r>
                      <a:r>
                        <a:rPr lang="fr-FR" sz="1200" i="1" dirty="0" err="1">
                          <a:solidFill>
                            <a:srgbClr val="7030A0"/>
                          </a:solidFill>
                        </a:rPr>
                        <a:t>Università</a:t>
                      </a:r>
                      <a:endParaRPr lang="fr-FR" sz="1200" i="1" dirty="0">
                        <a:solidFill>
                          <a:srgbClr val="7030A0"/>
                        </a:solidFill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Descrivi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specialità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di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questa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formazione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tuoi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diplomi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opzioni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di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formazione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ecc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...</a:t>
                      </a:r>
                      <a:endParaRPr lang="en-GB" sz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 marL="91422" marR="9142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6" name="Rectangle à coins arrondis 105"/>
          <p:cNvSpPr/>
          <p:nvPr/>
        </p:nvSpPr>
        <p:spPr>
          <a:xfrm>
            <a:off x="2925579" y="8331278"/>
            <a:ext cx="4307734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ZoneTexte 106"/>
          <p:cNvSpPr txBox="1"/>
          <p:nvPr/>
        </p:nvSpPr>
        <p:spPr>
          <a:xfrm>
            <a:off x="2937115" y="8311297"/>
            <a:ext cx="235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600" dirty="0" err="1">
                <a:solidFill>
                  <a:schemeClr val="bg1"/>
                </a:solidFill>
              </a:rPr>
              <a:t>Studi</a:t>
            </a:r>
            <a:r>
              <a:rPr lang="fr-FR" sz="1600" dirty="0">
                <a:solidFill>
                  <a:schemeClr val="bg1"/>
                </a:solidFill>
              </a:rPr>
              <a:t> e </a:t>
            </a:r>
            <a:r>
              <a:rPr lang="fr-FR" sz="1600" dirty="0" err="1">
                <a:solidFill>
                  <a:schemeClr val="bg1"/>
                </a:solidFill>
              </a:rPr>
              <a:t>formazione</a:t>
            </a:r>
            <a:endParaRPr lang="fr-FR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44447" y="8408846"/>
            <a:ext cx="2354690" cy="17580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239324" y="8543583"/>
            <a:ext cx="175467" cy="1521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/>
          <p:cNvSpPr/>
          <p:nvPr/>
        </p:nvSpPr>
        <p:spPr>
          <a:xfrm>
            <a:off x="437617" y="8850146"/>
            <a:ext cx="168256" cy="1215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/>
          <p:cNvSpPr/>
          <p:nvPr/>
        </p:nvSpPr>
        <p:spPr>
          <a:xfrm>
            <a:off x="637635" y="8671914"/>
            <a:ext cx="163018" cy="1390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823847" y="8762730"/>
            <a:ext cx="170067" cy="13028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Text Box 2"/>
          <p:cNvSpPr txBox="1">
            <a:spLocks noChangeArrowheads="1"/>
          </p:cNvSpPr>
          <p:nvPr/>
        </p:nvSpPr>
        <p:spPr bwMode="auto">
          <a:xfrm>
            <a:off x="1014929" y="9246335"/>
            <a:ext cx="1114494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ÇlÇr ñæí©" charset="0"/>
                <a:cs typeface="Calibri"/>
              </a:rPr>
              <a:t>Curioso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ÇlÇr ñæí©" charset="0"/>
              <a:cs typeface="Calibri"/>
            </a:endParaRPr>
          </a:p>
          <a:p>
            <a:pPr lvl="0"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ÇlÇr ñæí©" charset="0"/>
                <a:cs typeface="Calibri"/>
              </a:rPr>
              <a:t>Creativo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ÇlÇr ñæí©" charset="0"/>
              <a:cs typeface="Calibri"/>
            </a:endParaRPr>
          </a:p>
          <a:p>
            <a:pPr lvl="0"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ÇlÇr ñæí©" charset="0"/>
                <a:cs typeface="Calibri"/>
              </a:rPr>
              <a:t>Progredire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ÇlÇr ñæí©" charset="0"/>
              <a:cs typeface="Calibri"/>
            </a:endParaRPr>
          </a:p>
          <a:p>
            <a:pPr lvl="0"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ÇlÇr ñæí©" charset="0"/>
                <a:cs typeface="Calibri"/>
              </a:rPr>
              <a:t>Organizzato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cs typeface="Calibri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142680" y="9329916"/>
            <a:ext cx="111007" cy="10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2142680" y="9500398"/>
            <a:ext cx="111007" cy="106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2142680" y="9665695"/>
            <a:ext cx="111007" cy="106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2139898" y="9837259"/>
            <a:ext cx="111007" cy="1063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Rectangle à coins arrondis 117"/>
          <p:cNvSpPr/>
          <p:nvPr/>
        </p:nvSpPr>
        <p:spPr>
          <a:xfrm>
            <a:off x="141127" y="8013363"/>
            <a:ext cx="235801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163862" y="7997425"/>
            <a:ext cx="11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 dirty="0" err="1">
                <a:solidFill>
                  <a:schemeClr val="bg1"/>
                </a:solidFill>
              </a:rPr>
              <a:t>Personalità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178619CE-F6FB-9449-9331-4CB4FD419940}"/>
              </a:ext>
            </a:extLst>
          </p:cNvPr>
          <p:cNvSpPr txBox="1"/>
          <p:nvPr/>
        </p:nvSpPr>
        <p:spPr>
          <a:xfrm>
            <a:off x="3253718" y="4818060"/>
            <a:ext cx="45717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7845F2F4-156A-7941-9737-5DDEB002F50D}"/>
              </a:ext>
            </a:extLst>
          </p:cNvPr>
          <p:cNvSpPr txBox="1"/>
          <p:nvPr/>
        </p:nvSpPr>
        <p:spPr>
          <a:xfrm>
            <a:off x="3253718" y="6139725"/>
            <a:ext cx="45717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8313D18C-8979-7642-804C-B95922055EA3}"/>
              </a:ext>
            </a:extLst>
          </p:cNvPr>
          <p:cNvSpPr txBox="1"/>
          <p:nvPr/>
        </p:nvSpPr>
        <p:spPr>
          <a:xfrm>
            <a:off x="3268406" y="7607939"/>
            <a:ext cx="45717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697514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28</TotalTime>
  <Words>322</Words>
  <Application>Microsoft Macintosh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2016-02-09T19:43:06Z</dcterms:created>
  <dcterms:modified xsi:type="dcterms:W3CDTF">2020-10-30T23:51:00Z</dcterms:modified>
</cp:coreProperties>
</file>