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7" r:id="rId1"/>
  </p:sldMasterIdLst>
  <p:notesMasterIdLst>
    <p:notesMasterId r:id="rId3"/>
  </p:notes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4F3D68D-8B1F-A14C-900A-8226BAB70B3F}" v="19" dt="2020-10-30T23:44:02.9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26"/>
  </p:normalViewPr>
  <p:slideViewPr>
    <p:cSldViewPr snapToGrid="0" snapToObjects="1">
      <p:cViewPr>
        <p:scale>
          <a:sx n="110" d="100"/>
          <a:sy n="110" d="100"/>
        </p:scale>
        <p:origin x="3016" y="1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C4F3D68D-8B1F-A14C-900A-8226BAB70B3F}"/>
    <pc:docChg chg="modSld">
      <pc:chgData name="Axel Maille" userId="065ad68c099279a8" providerId="LiveId" clId="{C4F3D68D-8B1F-A14C-900A-8226BAB70B3F}" dt="2020-10-30T23:44:02.965" v="83"/>
      <pc:docMkLst>
        <pc:docMk/>
      </pc:docMkLst>
      <pc:sldChg chg="modSp mod">
        <pc:chgData name="Axel Maille" userId="065ad68c099279a8" providerId="LiveId" clId="{C4F3D68D-8B1F-A14C-900A-8226BAB70B3F}" dt="2020-10-30T23:44:02.965" v="83"/>
        <pc:sldMkLst>
          <pc:docMk/>
          <pc:sldMk cId="1142373165" sldId="256"/>
        </pc:sldMkLst>
        <pc:spChg chg="mod">
          <ac:chgData name="Axel Maille" userId="065ad68c099279a8" providerId="LiveId" clId="{C4F3D68D-8B1F-A14C-900A-8226BAB70B3F}" dt="2020-10-30T23:42:24.864" v="56" actId="20577"/>
          <ac:spMkLst>
            <pc:docMk/>
            <pc:sldMk cId="1142373165" sldId="256"/>
            <ac:spMk id="5" creationId="{00000000-0000-0000-0000-000000000000}"/>
          </ac:spMkLst>
        </pc:spChg>
        <pc:spChg chg="mod">
          <ac:chgData name="Axel Maille" userId="065ad68c099279a8" providerId="LiveId" clId="{C4F3D68D-8B1F-A14C-900A-8226BAB70B3F}" dt="2020-10-30T23:42:17.991" v="41" actId="20577"/>
          <ac:spMkLst>
            <pc:docMk/>
            <pc:sldMk cId="1142373165" sldId="256"/>
            <ac:spMk id="6" creationId="{00000000-0000-0000-0000-000000000000}"/>
          </ac:spMkLst>
        </pc:spChg>
        <pc:spChg chg="mod">
          <ac:chgData name="Axel Maille" userId="065ad68c099279a8" providerId="LiveId" clId="{C4F3D68D-8B1F-A14C-900A-8226BAB70B3F}" dt="2020-10-30T23:42:11.056" v="31" actId="20577"/>
          <ac:spMkLst>
            <pc:docMk/>
            <pc:sldMk cId="1142373165" sldId="256"/>
            <ac:spMk id="7" creationId="{00000000-0000-0000-0000-000000000000}"/>
          </ac:spMkLst>
        </pc:spChg>
        <pc:spChg chg="mod">
          <ac:chgData name="Axel Maille" userId="065ad68c099279a8" providerId="LiveId" clId="{C4F3D68D-8B1F-A14C-900A-8226BAB70B3F}" dt="2020-10-30T23:41:32.346" v="0" actId="20577"/>
          <ac:spMkLst>
            <pc:docMk/>
            <pc:sldMk cId="1142373165" sldId="256"/>
            <ac:spMk id="8" creationId="{00000000-0000-0000-0000-000000000000}"/>
          </ac:spMkLst>
        </pc:spChg>
        <pc:spChg chg="mod">
          <ac:chgData name="Axel Maille" userId="065ad68c099279a8" providerId="LiveId" clId="{C4F3D68D-8B1F-A14C-900A-8226BAB70B3F}" dt="2020-10-30T23:41:40.198" v="1"/>
          <ac:spMkLst>
            <pc:docMk/>
            <pc:sldMk cId="1142373165" sldId="256"/>
            <ac:spMk id="9" creationId="{00000000-0000-0000-0000-000000000000}"/>
          </ac:spMkLst>
        </pc:spChg>
        <pc:spChg chg="mod">
          <ac:chgData name="Axel Maille" userId="065ad68c099279a8" providerId="LiveId" clId="{C4F3D68D-8B1F-A14C-900A-8226BAB70B3F}" dt="2020-10-30T23:41:56.922" v="6" actId="108"/>
          <ac:spMkLst>
            <pc:docMk/>
            <pc:sldMk cId="1142373165" sldId="256"/>
            <ac:spMk id="10" creationId="{00000000-0000-0000-0000-000000000000}"/>
          </ac:spMkLst>
        </pc:spChg>
        <pc:spChg chg="mod">
          <ac:chgData name="Axel Maille" userId="065ad68c099279a8" providerId="LiveId" clId="{C4F3D68D-8B1F-A14C-900A-8226BAB70B3F}" dt="2020-10-30T23:42:32.879" v="57"/>
          <ac:spMkLst>
            <pc:docMk/>
            <pc:sldMk cId="1142373165" sldId="256"/>
            <ac:spMk id="14" creationId="{00000000-0000-0000-0000-000000000000}"/>
          </ac:spMkLst>
        </pc:spChg>
        <pc:spChg chg="mod">
          <ac:chgData name="Axel Maille" userId="065ad68c099279a8" providerId="LiveId" clId="{C4F3D68D-8B1F-A14C-900A-8226BAB70B3F}" dt="2020-10-30T23:42:39.605" v="58"/>
          <ac:spMkLst>
            <pc:docMk/>
            <pc:sldMk cId="1142373165" sldId="256"/>
            <ac:spMk id="18" creationId="{00000000-0000-0000-0000-000000000000}"/>
          </ac:spMkLst>
        </pc:spChg>
        <pc:spChg chg="mod">
          <ac:chgData name="Axel Maille" userId="065ad68c099279a8" providerId="LiveId" clId="{C4F3D68D-8B1F-A14C-900A-8226BAB70B3F}" dt="2020-10-30T23:42:44.784" v="59"/>
          <ac:spMkLst>
            <pc:docMk/>
            <pc:sldMk cId="1142373165" sldId="256"/>
            <ac:spMk id="23" creationId="{00000000-0000-0000-0000-000000000000}"/>
          </ac:spMkLst>
        </pc:spChg>
        <pc:graphicFrameChg chg="mod modGraphic">
          <ac:chgData name="Axel Maille" userId="065ad68c099279a8" providerId="LiveId" clId="{C4F3D68D-8B1F-A14C-900A-8226BAB70B3F}" dt="2020-10-30T23:43:51.668" v="80"/>
          <ac:graphicFrameMkLst>
            <pc:docMk/>
            <pc:sldMk cId="1142373165" sldId="256"/>
            <ac:graphicFrameMk id="12" creationId="{00000000-0000-0000-0000-000000000000}"/>
          </ac:graphicFrameMkLst>
        </pc:graphicFrameChg>
        <pc:graphicFrameChg chg="mod modGraphic">
          <ac:chgData name="Axel Maille" userId="065ad68c099279a8" providerId="LiveId" clId="{C4F3D68D-8B1F-A14C-900A-8226BAB70B3F}" dt="2020-10-30T23:44:02.965" v="83"/>
          <ac:graphicFrameMkLst>
            <pc:docMk/>
            <pc:sldMk cId="1142373165" sldId="256"/>
            <ac:graphicFrameMk id="16" creationId="{00000000-0000-0000-0000-000000000000}"/>
          </ac:graphicFrameMkLst>
        </pc:graphicFrameChg>
        <pc:graphicFrameChg chg="mod modGraphic">
          <ac:chgData name="Axel Maille" userId="065ad68c099279a8" providerId="LiveId" clId="{C4F3D68D-8B1F-A14C-900A-8226BAB70B3F}" dt="2020-10-30T23:43:00.703" v="64" actId="20577"/>
          <ac:graphicFrameMkLst>
            <pc:docMk/>
            <pc:sldMk cId="1142373165" sldId="256"/>
            <ac:graphicFrameMk id="21" creationId="{00000000-0000-0000-0000-00000000000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AAC298-0A7F-3741-BF96-4938A3168653}" type="datetimeFigureOut">
              <a:rPr lang="fr-FR" smtClean="0"/>
              <a:t>31/10/2020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801222-3B2C-B24E-AC73-24ED75853E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8752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801222-3B2C-B24E-AC73-24ED75853E72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2293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6350" y="-12231"/>
            <a:ext cx="6878487" cy="9930462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7947" y="3473216"/>
            <a:ext cx="4370039" cy="2377992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7947" y="5851205"/>
            <a:ext cx="4370039" cy="1584410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ADE4-75AB-9947-B415-BB174B473AC2}" type="datetimeFigureOut">
              <a:rPr lang="fr-FR" smtClean="0"/>
              <a:t>31/10/2020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C15CC-10BD-B84A-A0DE-0BCAFA8333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3669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6" cy="4916311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457245"/>
            <a:ext cx="4760786" cy="2269167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ADE4-75AB-9947-B415-BB174B473AC2}" type="datetimeFigureOut">
              <a:rPr lang="fr-FR" smtClean="0"/>
              <a:t>31/10/2020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C15CC-10BD-B84A-A0DE-0BCAFA8333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793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880533"/>
            <a:ext cx="4554137" cy="4365978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25806" y="5246511"/>
            <a:ext cx="4064853" cy="550333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457245"/>
            <a:ext cx="4760786" cy="2269167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ADE4-75AB-9947-B415-BB174B473AC2}" type="datetimeFigureOut">
              <a:rPr lang="fr-FR" smtClean="0"/>
              <a:t>31/10/2020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C15CC-10BD-B84A-A0DE-0BCAFA83333E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362034" y="1141657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4169470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398191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90649"/>
            <a:ext cx="4760786" cy="3748998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2186765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ADE4-75AB-9947-B415-BB174B473AC2}" type="datetimeFigureOut">
              <a:rPr lang="fr-FR" smtClean="0"/>
              <a:t>31/10/2020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C15CC-10BD-B84A-A0DE-0BCAFA8333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28961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880533"/>
            <a:ext cx="4554137" cy="4365978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5796844"/>
            <a:ext cx="4760787" cy="74280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2186765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ADE4-75AB-9947-B415-BB174B473AC2}" type="datetimeFigureOut">
              <a:rPr lang="fr-FR" smtClean="0"/>
              <a:t>31/10/2020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C15CC-10BD-B84A-A0DE-0BCAFA83333E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362034" y="1141657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4169470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959975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886" y="880533"/>
            <a:ext cx="4756099" cy="4365978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5796844"/>
            <a:ext cx="4760787" cy="74280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2186765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ADE4-75AB-9947-B415-BB174B473AC2}" type="datetimeFigureOut">
              <a:rPr lang="fr-FR" smtClean="0"/>
              <a:t>31/10/2020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C15CC-10BD-B84A-A0DE-0BCAFA8333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16245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ADE4-75AB-9947-B415-BB174B473AC2}" type="datetimeFigureOut">
              <a:rPr lang="fr-FR" smtClean="0"/>
              <a:t>31/10/2020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C15CC-10BD-B84A-A0DE-0BCAFA8333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64596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82984" y="880534"/>
            <a:ext cx="734109" cy="7585429"/>
          </a:xfrm>
        </p:spPr>
        <p:txBody>
          <a:bodyPr vert="eaVert" anchor="ctr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880534"/>
            <a:ext cx="3896270" cy="7585429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ADE4-75AB-9947-B415-BB174B473AC2}" type="datetimeFigureOut">
              <a:rPr lang="fr-FR" smtClean="0"/>
              <a:t>31/10/2020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C15CC-10BD-B84A-A0DE-0BCAFA8333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388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ADE4-75AB-9947-B415-BB174B473AC2}" type="datetimeFigureOut">
              <a:rPr lang="fr-FR" smtClean="0"/>
              <a:t>31/10/2020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C15CC-10BD-B84A-A0DE-0BCAFA8333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9442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901254"/>
            <a:ext cx="4760786" cy="2638395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12428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ADE4-75AB-9947-B415-BB174B473AC2}" type="datetimeFigureOut">
              <a:rPr lang="fr-FR" smtClean="0"/>
              <a:t>31/10/2020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C15CC-10BD-B84A-A0DE-0BCAFA8333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1585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6" cy="1907822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120851"/>
            <a:ext cx="2316082" cy="5605560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1903" y="3120853"/>
            <a:ext cx="2316083" cy="5605561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ADE4-75AB-9947-B415-BB174B473AC2}" type="datetimeFigureOut">
              <a:rPr lang="fr-FR" smtClean="0"/>
              <a:t>31/10/2020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C15CC-10BD-B84A-A0DE-0BCAFA8333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5700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5" cy="1907822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3121420"/>
            <a:ext cx="2318004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199" y="3953801"/>
            <a:ext cx="2318004" cy="4772613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99980" y="3121420"/>
            <a:ext cx="2318004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899980" y="3953801"/>
            <a:ext cx="2318004" cy="4772613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ADE4-75AB-9947-B415-BB174B473AC2}" type="datetimeFigureOut">
              <a:rPr lang="fr-FR" smtClean="0"/>
              <a:t>31/10/2020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C15CC-10BD-B84A-A0DE-0BCAFA8333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7822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880533"/>
            <a:ext cx="4760786" cy="1907822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ADE4-75AB-9947-B415-BB174B473AC2}" type="datetimeFigureOut">
              <a:rPr lang="fr-FR" smtClean="0"/>
              <a:t>31/10/2020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C15CC-10BD-B84A-A0DE-0BCAFA8333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739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ADE4-75AB-9947-B415-BB174B473AC2}" type="datetimeFigureOut">
              <a:rPr lang="fr-FR" smtClean="0"/>
              <a:t>31/10/2020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C15CC-10BD-B84A-A0DE-0BCAFA8333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9811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164650"/>
            <a:ext cx="2092637" cy="1846673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8456" y="743781"/>
            <a:ext cx="2539528" cy="7982631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4011323"/>
            <a:ext cx="2092637" cy="3733093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ADE4-75AB-9947-B415-BB174B473AC2}" type="datetimeFigureOut">
              <a:rPr lang="fr-FR" smtClean="0"/>
              <a:t>31/10/2020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C15CC-10BD-B84A-A0DE-0BCAFA8333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0408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934200"/>
            <a:ext cx="4760786" cy="818622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199" y="880533"/>
            <a:ext cx="4760786" cy="5554926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7752822"/>
            <a:ext cx="4760786" cy="973590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ADE4-75AB-9947-B415-BB174B473AC2}" type="datetimeFigureOut">
              <a:rPr lang="fr-FR" smtClean="0"/>
              <a:t>31/10/2020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C15CC-10BD-B84A-A0DE-0BCAFA8333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8715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6350" y="-12231"/>
            <a:ext cx="6878488" cy="9930462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5" cy="190782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3120853"/>
            <a:ext cx="4760786" cy="56055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53944" y="8726414"/>
            <a:ext cx="513099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0ADE4-75AB-9947-B415-BB174B473AC2}" type="datetimeFigureOut">
              <a:rPr lang="fr-FR" smtClean="0"/>
              <a:t>31/10/2020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8726414"/>
            <a:ext cx="346723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33507" y="8726414"/>
            <a:ext cx="384479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fld id="{51FC15CC-10BD-B84A-A0DE-0BCAFA8333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772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  <p:sldLayoutId id="2147483799" r:id="rId12"/>
    <p:sldLayoutId id="2147483800" r:id="rId13"/>
    <p:sldLayoutId id="2147483801" r:id="rId14"/>
    <p:sldLayoutId id="2147483802" r:id="rId15"/>
    <p:sldLayoutId id="2147483803" r:id="rId16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4520408" y="2242306"/>
            <a:ext cx="1592068" cy="276999"/>
          </a:xfrm>
          <a:prstGeom prst="rect">
            <a:avLst/>
          </a:prstGeom>
          <a:noFill/>
          <a:ln w="3175" cmpd="sng">
            <a:noFill/>
          </a:ln>
        </p:spPr>
        <p:txBody>
          <a:bodyPr wrap="square" rtlCol="0">
            <a:spAutoFit/>
          </a:bodyPr>
          <a:lstStyle/>
          <a:p>
            <a:r>
              <a:rPr lang="fr-FR" sz="1200" b="1" dirty="0" err="1">
                <a:solidFill>
                  <a:srgbClr val="26A8E6"/>
                </a:solidFill>
              </a:rPr>
              <a:t>T</a:t>
            </a:r>
            <a:r>
              <a:rPr lang="fr-FR" sz="1200" b="1" dirty="0">
                <a:solidFill>
                  <a:srgbClr val="26A8E6"/>
                </a:solidFill>
              </a:rPr>
              <a:t>: 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111 222 333 444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2552257" y="2242306"/>
            <a:ext cx="2159816" cy="276999"/>
          </a:xfrm>
          <a:prstGeom prst="rect">
            <a:avLst/>
          </a:prstGeom>
          <a:noFill/>
          <a:ln w="3175" cmpd="sng">
            <a:noFill/>
          </a:ln>
        </p:spPr>
        <p:txBody>
          <a:bodyPr wrap="square" rtlCol="0">
            <a:spAutoFit/>
          </a:bodyPr>
          <a:lstStyle/>
          <a:p>
            <a:r>
              <a:rPr lang="fr-FR" sz="1200" b="1" dirty="0">
                <a:solidFill>
                  <a:srgbClr val="26A8E6"/>
                </a:solidFill>
              </a:rPr>
              <a:t>@: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MAIL@MAIL.COM 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575540" y="2242306"/>
            <a:ext cx="2159816" cy="461665"/>
          </a:xfrm>
          <a:prstGeom prst="rect">
            <a:avLst/>
          </a:prstGeom>
          <a:noFill/>
          <a:ln w="3175" cmpd="sng">
            <a:noFill/>
          </a:ln>
        </p:spPr>
        <p:txBody>
          <a:bodyPr wrap="square" rtlCol="0">
            <a:spAutoFit/>
          </a:bodyPr>
          <a:lstStyle/>
          <a:p>
            <a:r>
              <a:rPr lang="fr-FR" sz="1200" b="1" dirty="0">
                <a:solidFill>
                  <a:srgbClr val="26A8E6"/>
                </a:solidFill>
              </a:rPr>
              <a:t>A: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12 LOREM IPSUM DOLOR</a:t>
            </a:r>
          </a:p>
          <a:p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   0000 ROMA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2552257" y="178010"/>
            <a:ext cx="33269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VANESSA MARTINI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2552257" y="752960"/>
            <a:ext cx="2392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/>
              <a:t>Titolo</a:t>
            </a:r>
            <a:r>
              <a:rPr lang="fr-FR" dirty="0"/>
              <a:t> </a:t>
            </a:r>
            <a:r>
              <a:rPr lang="fr-FR" dirty="0" err="1"/>
              <a:t>della</a:t>
            </a:r>
            <a:r>
              <a:rPr lang="fr-FR" dirty="0"/>
              <a:t> </a:t>
            </a:r>
            <a:r>
              <a:rPr lang="fr-FR" dirty="0" err="1"/>
              <a:t>posizione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2552257" y="1191595"/>
            <a:ext cx="33269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it-IT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/>
              </a:rPr>
              <a:t>Descrivi in ​​poche righe il tuo background professionale, le tue competenze chiave per la posizione ei tuoi obiettivi di carriera. Questa è in realtà un'introduzione alla tua lettera di presentazione.</a:t>
            </a: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 rotWithShape="1">
          <a:blip r:embed="rId3"/>
          <a:srcRect l="30432" r="21777" b="34315"/>
          <a:stretch/>
        </p:blipFill>
        <p:spPr>
          <a:xfrm>
            <a:off x="884825" y="342928"/>
            <a:ext cx="1541245" cy="1558729"/>
          </a:xfrm>
          <a:prstGeom prst="ellipse">
            <a:avLst/>
          </a:prstGeom>
          <a:ln w="12700" cmpd="sng">
            <a:solidFill>
              <a:srgbClr val="26A8E6"/>
            </a:solidFill>
          </a:ln>
        </p:spPr>
      </p:pic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4817344"/>
              </p:ext>
            </p:extLst>
          </p:nvPr>
        </p:nvGraphicFramePr>
        <p:xfrm>
          <a:off x="575540" y="3488667"/>
          <a:ext cx="4604857" cy="2682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218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829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2431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2003-2005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0" kern="1200" dirty="0">
                          <a:solidFill>
                            <a:srgbClr val="26A8E6"/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TITOLO DELLA POSIZIONE</a:t>
                      </a:r>
                    </a:p>
                    <a:p>
                      <a:pPr algn="l"/>
                      <a:r>
                        <a:rPr lang="en-US" sz="9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NONE DELLA DITTA</a:t>
                      </a:r>
                    </a:p>
                    <a:p>
                      <a:pPr algn="l"/>
                      <a:r>
                        <a:rPr lang="fr-FR" sz="10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Descrivi</a:t>
                      </a:r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qui le </a:t>
                      </a:r>
                      <a:r>
                        <a:rPr lang="fr-FR" sz="10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funzioni</a:t>
                      </a:r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0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che</a:t>
                      </a:r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0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hai</a:t>
                      </a:r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0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ricoperto</a:t>
                      </a:r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per </a:t>
                      </a:r>
                      <a:r>
                        <a:rPr lang="fr-FR" sz="10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questa</a:t>
                      </a:r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0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posizione</a:t>
                      </a:r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. </a:t>
                      </a:r>
                      <a:r>
                        <a:rPr lang="fr-FR" sz="10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Descrivi</a:t>
                      </a:r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anche le tue </a:t>
                      </a:r>
                      <a:r>
                        <a:rPr lang="fr-FR" sz="10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missioni</a:t>
                      </a:r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e i </a:t>
                      </a:r>
                      <a:r>
                        <a:rPr lang="fr-FR" sz="10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risultati</a:t>
                      </a:r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2431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solidFill>
                            <a:srgbClr val="A6A6A6"/>
                          </a:solidFill>
                        </a:rPr>
                        <a:t>2003-2005</a:t>
                      </a:r>
                    </a:p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26A8E6"/>
                          </a:solidFill>
                          <a:effectLst/>
                          <a:uLnTx/>
                          <a:uFillTx/>
                          <a:latin typeface="Avenir Book"/>
                          <a:ea typeface="+mn-ea"/>
                          <a:cs typeface="Avenir Book"/>
                        </a:rPr>
                        <a:t>TITOLO DELLA POSIZIONE</a:t>
                      </a:r>
                    </a:p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Book"/>
                          <a:ea typeface="+mn-ea"/>
                          <a:cs typeface="Avenir Book"/>
                        </a:rPr>
                        <a:t>NONE DELLA DITTA</a:t>
                      </a:r>
                    </a:p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venir Book"/>
                          <a:ea typeface="+mn-ea"/>
                          <a:cs typeface="Avenir Book"/>
                        </a:rPr>
                        <a:t>Descrivi qui le funzioni che hai ricoperto per questa posizione. Descrivi anche le tue missioni e i risultati.</a:t>
                      </a:r>
                      <a:endParaRPr kumimoji="0" lang="fr-F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50000"/>
                            <a:lumOff val="50000"/>
                          </a:prstClr>
                        </a:solidFill>
                        <a:effectLst/>
                        <a:uLnTx/>
                        <a:uFillTx/>
                        <a:latin typeface="Avenir Book"/>
                        <a:ea typeface="+mn-ea"/>
                        <a:cs typeface="Avenir Book"/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2431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2003-2005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26A8E6"/>
                          </a:solidFill>
                          <a:effectLst/>
                          <a:uLnTx/>
                          <a:uFillTx/>
                          <a:latin typeface="Avenir Book"/>
                          <a:ea typeface="+mn-ea"/>
                          <a:cs typeface="Avenir Book"/>
                        </a:rPr>
                        <a:t>TITOLO DELLA POSIZIONE</a:t>
                      </a:r>
                    </a:p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Book"/>
                          <a:ea typeface="+mn-ea"/>
                          <a:cs typeface="Avenir Book"/>
                        </a:rPr>
                        <a:t>NONE DELLA DITTA</a:t>
                      </a:r>
                    </a:p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venir Book"/>
                          <a:ea typeface="+mn-ea"/>
                          <a:cs typeface="Avenir Book"/>
                        </a:rPr>
                        <a:t>Descrivi qui le funzioni che hai ricoperto per questa posizione. Descrivi anche le tue missioni e i risultati.</a:t>
                      </a:r>
                      <a:endParaRPr kumimoji="0" lang="fr-F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50000"/>
                            <a:lumOff val="50000"/>
                          </a:prstClr>
                        </a:solidFill>
                        <a:effectLst/>
                        <a:uLnTx/>
                        <a:uFillTx/>
                        <a:latin typeface="Avenir Book"/>
                        <a:ea typeface="+mn-ea"/>
                        <a:cs typeface="Avenir Book"/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2431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solidFill>
                            <a:srgbClr val="A6A6A6"/>
                          </a:solidFill>
                        </a:rPr>
                        <a:t>2003-2005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6A8E6"/>
                          </a:solidFill>
                          <a:effectLst/>
                          <a:uLnTx/>
                          <a:uFillTx/>
                          <a:latin typeface="Avenir Book"/>
                          <a:ea typeface="+mn-ea"/>
                          <a:cs typeface="Avenir Book"/>
                        </a:rPr>
                        <a:t>TITOLO DELLA POSIZIONE</a:t>
                      </a:r>
                    </a:p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Book"/>
                          <a:ea typeface="+mn-ea"/>
                          <a:cs typeface="Avenir Book"/>
                        </a:rPr>
                        <a:t>NONE DELLA DITTA</a:t>
                      </a:r>
                    </a:p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venir Book"/>
                          <a:ea typeface="+mn-ea"/>
                          <a:cs typeface="Avenir Book"/>
                        </a:rPr>
                        <a:t>Descrivi</a:t>
                      </a: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venir Book"/>
                          <a:ea typeface="+mn-ea"/>
                          <a:cs typeface="Avenir Book"/>
                        </a:rPr>
                        <a:t> qui le </a:t>
                      </a:r>
                      <a:r>
                        <a:rPr kumimoji="0" lang="fr-FR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venir Book"/>
                          <a:ea typeface="+mn-ea"/>
                          <a:cs typeface="Avenir Book"/>
                        </a:rPr>
                        <a:t>funzioni</a:t>
                      </a: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kumimoji="0" lang="fr-FR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venir Book"/>
                          <a:ea typeface="+mn-ea"/>
                          <a:cs typeface="Avenir Book"/>
                        </a:rPr>
                        <a:t>che</a:t>
                      </a: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kumimoji="0" lang="fr-FR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venir Book"/>
                          <a:ea typeface="+mn-ea"/>
                          <a:cs typeface="Avenir Book"/>
                        </a:rPr>
                        <a:t>hai</a:t>
                      </a: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kumimoji="0" lang="fr-FR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venir Book"/>
                          <a:ea typeface="+mn-ea"/>
                          <a:cs typeface="Avenir Book"/>
                        </a:rPr>
                        <a:t>ricoperto</a:t>
                      </a: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venir Book"/>
                          <a:ea typeface="+mn-ea"/>
                          <a:cs typeface="Avenir Book"/>
                        </a:rPr>
                        <a:t> per </a:t>
                      </a:r>
                      <a:r>
                        <a:rPr kumimoji="0" lang="fr-FR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venir Book"/>
                          <a:ea typeface="+mn-ea"/>
                          <a:cs typeface="Avenir Book"/>
                        </a:rPr>
                        <a:t>questa</a:t>
                      </a: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kumimoji="0" lang="fr-FR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venir Book"/>
                          <a:ea typeface="+mn-ea"/>
                          <a:cs typeface="Avenir Book"/>
                        </a:rPr>
                        <a:t>posizione</a:t>
                      </a: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venir Book"/>
                          <a:ea typeface="+mn-ea"/>
                          <a:cs typeface="Avenir Book"/>
                        </a:rPr>
                        <a:t>. </a:t>
                      </a:r>
                      <a:r>
                        <a:rPr kumimoji="0" lang="fr-FR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venir Book"/>
                          <a:ea typeface="+mn-ea"/>
                          <a:cs typeface="Avenir Book"/>
                        </a:rPr>
                        <a:t>Descrivi</a:t>
                      </a: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venir Book"/>
                          <a:ea typeface="+mn-ea"/>
                          <a:cs typeface="Avenir Book"/>
                        </a:rPr>
                        <a:t> anche le tue </a:t>
                      </a:r>
                      <a:r>
                        <a:rPr kumimoji="0" lang="fr-FR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venir Book"/>
                          <a:ea typeface="+mn-ea"/>
                          <a:cs typeface="Avenir Book"/>
                        </a:rPr>
                        <a:t>missioni</a:t>
                      </a: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venir Book"/>
                          <a:ea typeface="+mn-ea"/>
                          <a:cs typeface="Avenir Book"/>
                        </a:rPr>
                        <a:t> e i </a:t>
                      </a:r>
                      <a:r>
                        <a:rPr kumimoji="0" lang="fr-FR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venir Book"/>
                          <a:ea typeface="+mn-ea"/>
                          <a:cs typeface="Avenir Book"/>
                        </a:rPr>
                        <a:t>risultati</a:t>
                      </a: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venir Book"/>
                          <a:ea typeface="+mn-ea"/>
                          <a:cs typeface="Avenir Book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3" name="Imag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5674" y="2859954"/>
            <a:ext cx="495300" cy="462821"/>
          </a:xfrm>
          <a:prstGeom prst="rect">
            <a:avLst/>
          </a:prstGeom>
        </p:spPr>
      </p:pic>
      <p:sp>
        <p:nvSpPr>
          <p:cNvPr id="14" name="ZoneTexte 13"/>
          <p:cNvSpPr txBox="1"/>
          <p:nvPr/>
        </p:nvSpPr>
        <p:spPr>
          <a:xfrm>
            <a:off x="1341999" y="2946921"/>
            <a:ext cx="3033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ESPERIENZA PROFESIONALI</a:t>
            </a:r>
          </a:p>
        </p:txBody>
      </p:sp>
      <p:cxnSp>
        <p:nvCxnSpPr>
          <p:cNvPr id="15" name="Connecteur droit 14"/>
          <p:cNvCxnSpPr/>
          <p:nvPr/>
        </p:nvCxnSpPr>
        <p:spPr>
          <a:xfrm>
            <a:off x="575540" y="3365984"/>
            <a:ext cx="4604857" cy="0"/>
          </a:xfrm>
          <a:prstGeom prst="line">
            <a:avLst/>
          </a:prstGeom>
          <a:ln w="6350" cmpd="sng">
            <a:solidFill>
              <a:srgbClr val="D9D9D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Tableau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5519211"/>
              </p:ext>
            </p:extLst>
          </p:nvPr>
        </p:nvGraphicFramePr>
        <p:xfrm>
          <a:off x="269231" y="6958172"/>
          <a:ext cx="5002018" cy="112486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013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006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2431">
                <a:tc>
                  <a:txBody>
                    <a:bodyPr/>
                    <a:lstStyle/>
                    <a:p>
                      <a:pPr algn="ctr"/>
                      <a:r>
                        <a:rPr lang="fr-FR" sz="110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2003</a:t>
                      </a:r>
                      <a:endParaRPr lang="fr-FR" sz="11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26A8E6"/>
                          </a:solidFill>
                          <a:effectLst/>
                          <a:uLnTx/>
                          <a:uFillTx/>
                          <a:latin typeface="Avenir Book"/>
                          <a:ea typeface="+mn-ea"/>
                          <a:cs typeface="Avenir Book"/>
                        </a:rPr>
                        <a:t>FORMAZIONE | </a:t>
                      </a:r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Book"/>
                          <a:ea typeface="+mn-ea"/>
                          <a:cs typeface="Avenir Book"/>
                        </a:rPr>
                        <a:t>UNIVERSITA</a:t>
                      </a:r>
                    </a:p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/>
                          <a:ea typeface="Cambria"/>
                          <a:cs typeface="Avenir Book"/>
                        </a:rPr>
                        <a:t>Descrivi le specialità di questa formazione: i tuoi diplomi, le opzioni di formazione, ecc ...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uLnTx/>
                        <a:uFillTx/>
                        <a:latin typeface="Avenir Book"/>
                        <a:ea typeface="Cambria"/>
                        <a:cs typeface="Avenir Book"/>
                      </a:endParaRPr>
                    </a:p>
                  </a:txBody>
                  <a:tcPr>
                    <a:lnL w="63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2431">
                <a:tc>
                  <a:txBody>
                    <a:bodyPr/>
                    <a:lstStyle/>
                    <a:p>
                      <a:pPr algn="ctr"/>
                      <a:r>
                        <a:rPr lang="fr-FR" sz="110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2003</a:t>
                      </a:r>
                      <a:endParaRPr lang="fr-FR" sz="11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6A8E6"/>
                          </a:solidFill>
                          <a:effectLst/>
                          <a:uLnTx/>
                          <a:uFillTx/>
                          <a:latin typeface="Avenir Book"/>
                          <a:ea typeface="+mn-ea"/>
                          <a:cs typeface="Avenir Book"/>
                        </a:rPr>
                        <a:t>FORMAZIONE | </a:t>
                      </a: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Book"/>
                          <a:ea typeface="+mn-ea"/>
                          <a:cs typeface="Avenir Book"/>
                        </a:rPr>
                        <a:t>UNIVERSITA</a:t>
                      </a:r>
                    </a:p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/>
                          <a:ea typeface="Cambria"/>
                          <a:cs typeface="Avenir Book"/>
                        </a:rPr>
                        <a:t>Descrivi</a:t>
                      </a: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/>
                          <a:ea typeface="Cambria"/>
                          <a:cs typeface="Avenir Book"/>
                        </a:rPr>
                        <a:t> le </a:t>
                      </a: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/>
                          <a:ea typeface="Cambria"/>
                          <a:cs typeface="Avenir Book"/>
                        </a:rPr>
                        <a:t>specialità</a:t>
                      </a: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/>
                          <a:ea typeface="Cambria"/>
                          <a:cs typeface="Avenir Book"/>
                        </a:rPr>
                        <a:t> di </a:t>
                      </a: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/>
                          <a:ea typeface="Cambria"/>
                          <a:cs typeface="Avenir Book"/>
                        </a:rPr>
                        <a:t>questa</a:t>
                      </a: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/>
                          <a:ea typeface="Cambria"/>
                          <a:cs typeface="Avenir Book"/>
                        </a:rPr>
                        <a:t> </a:t>
                      </a: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/>
                          <a:ea typeface="Cambria"/>
                          <a:cs typeface="Avenir Book"/>
                        </a:rPr>
                        <a:t>formazione</a:t>
                      </a: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/>
                          <a:ea typeface="Cambria"/>
                          <a:cs typeface="Avenir Book"/>
                        </a:rPr>
                        <a:t>: </a:t>
                      </a: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/>
                          <a:ea typeface="Cambria"/>
                          <a:cs typeface="Avenir Book"/>
                        </a:rPr>
                        <a:t>i</a:t>
                      </a: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/>
                          <a:ea typeface="Cambria"/>
                          <a:cs typeface="Avenir Book"/>
                        </a:rPr>
                        <a:t> </a:t>
                      </a: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/>
                          <a:ea typeface="Cambria"/>
                          <a:cs typeface="Avenir Book"/>
                        </a:rPr>
                        <a:t>tuoi</a:t>
                      </a: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/>
                          <a:ea typeface="Cambria"/>
                          <a:cs typeface="Avenir Book"/>
                        </a:rPr>
                        <a:t> </a:t>
                      </a: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/>
                          <a:ea typeface="Cambria"/>
                          <a:cs typeface="Avenir Book"/>
                        </a:rPr>
                        <a:t>diplomi</a:t>
                      </a: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/>
                          <a:ea typeface="Cambria"/>
                          <a:cs typeface="Avenir Book"/>
                        </a:rPr>
                        <a:t>, le </a:t>
                      </a: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/>
                          <a:ea typeface="Cambria"/>
                          <a:cs typeface="Avenir Book"/>
                        </a:rPr>
                        <a:t>opzioni</a:t>
                      </a: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/>
                          <a:ea typeface="Cambria"/>
                          <a:cs typeface="Avenir Book"/>
                        </a:rPr>
                        <a:t> di </a:t>
                      </a: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/>
                          <a:ea typeface="Cambria"/>
                          <a:cs typeface="Avenir Book"/>
                        </a:rPr>
                        <a:t>formazione</a:t>
                      </a: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/>
                          <a:ea typeface="Cambria"/>
                          <a:cs typeface="Avenir Book"/>
                        </a:rPr>
                        <a:t>, </a:t>
                      </a: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/>
                          <a:ea typeface="Cambria"/>
                          <a:cs typeface="Avenir Book"/>
                        </a:rPr>
                        <a:t>ecc</a:t>
                      </a: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/>
                          <a:ea typeface="Cambria"/>
                          <a:cs typeface="Avenir Book"/>
                        </a:rPr>
                        <a:t> ...</a:t>
                      </a:r>
                    </a:p>
                  </a:txBody>
                  <a:tcPr>
                    <a:lnL w="63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7" name="Imag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9962" y="6293589"/>
            <a:ext cx="495300" cy="484232"/>
          </a:xfrm>
          <a:prstGeom prst="rect">
            <a:avLst/>
          </a:prstGeom>
        </p:spPr>
      </p:pic>
      <p:sp>
        <p:nvSpPr>
          <p:cNvPr id="18" name="ZoneTexte 17"/>
          <p:cNvSpPr txBox="1"/>
          <p:nvPr/>
        </p:nvSpPr>
        <p:spPr>
          <a:xfrm>
            <a:off x="1016287" y="6408489"/>
            <a:ext cx="2374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STUDI E FORMAZIONE</a:t>
            </a:r>
          </a:p>
        </p:txBody>
      </p:sp>
      <p:cxnSp>
        <p:nvCxnSpPr>
          <p:cNvPr id="19" name="Connecteur droit 18"/>
          <p:cNvCxnSpPr/>
          <p:nvPr/>
        </p:nvCxnSpPr>
        <p:spPr>
          <a:xfrm>
            <a:off x="249828" y="6827552"/>
            <a:ext cx="5223125" cy="43895"/>
          </a:xfrm>
          <a:prstGeom prst="line">
            <a:avLst/>
          </a:prstGeom>
          <a:ln w="6350" cmpd="sng">
            <a:solidFill>
              <a:srgbClr val="D9D9D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Tableau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8621564"/>
              </p:ext>
            </p:extLst>
          </p:nvPr>
        </p:nvGraphicFramePr>
        <p:xfrm>
          <a:off x="123641" y="8818809"/>
          <a:ext cx="4604857" cy="701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048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93811">
                <a:tc>
                  <a:txBody>
                    <a:bodyPr/>
                    <a:lstStyle/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baseline="0" dirty="0" err="1">
                          <a:solidFill>
                            <a:srgbClr val="7F7F7F"/>
                          </a:solidFill>
                          <a:effectLst/>
                          <a:latin typeface="Avenir Book"/>
                          <a:cs typeface="Arial"/>
                        </a:rPr>
                        <a:t>Lorem</a:t>
                      </a:r>
                      <a:r>
                        <a:rPr lang="fr-FR" sz="1000" kern="1200" baseline="0" dirty="0">
                          <a:solidFill>
                            <a:srgbClr val="7F7F7F"/>
                          </a:solidFill>
                          <a:effectLst/>
                          <a:latin typeface="Avenir Book"/>
                          <a:cs typeface="Arial"/>
                        </a:rPr>
                        <a:t> </a:t>
                      </a:r>
                      <a:r>
                        <a:rPr lang="fr-FR" sz="1000" kern="1200" baseline="0" dirty="0" err="1">
                          <a:solidFill>
                            <a:srgbClr val="7F7F7F"/>
                          </a:solidFill>
                          <a:effectLst/>
                          <a:latin typeface="Avenir Book"/>
                          <a:cs typeface="Arial"/>
                        </a:rPr>
                        <a:t>ipsum</a:t>
                      </a:r>
                      <a:r>
                        <a:rPr lang="fr-FR" sz="1000" kern="1200" baseline="0" dirty="0">
                          <a:solidFill>
                            <a:srgbClr val="7F7F7F"/>
                          </a:solidFill>
                          <a:effectLst/>
                          <a:latin typeface="Avenir Book"/>
                          <a:cs typeface="Arial"/>
                        </a:rPr>
                        <a:t> </a:t>
                      </a:r>
                      <a:r>
                        <a:rPr lang="fr-FR" sz="1000" kern="1200" baseline="0" dirty="0" err="1">
                          <a:solidFill>
                            <a:srgbClr val="7F7F7F"/>
                          </a:solidFill>
                          <a:effectLst/>
                          <a:latin typeface="Avenir Book"/>
                          <a:cs typeface="Arial"/>
                        </a:rPr>
                        <a:t>dolor</a:t>
                      </a:r>
                      <a:r>
                        <a:rPr lang="fr-FR" sz="1000" kern="1200" baseline="0" dirty="0">
                          <a:solidFill>
                            <a:srgbClr val="7F7F7F"/>
                          </a:solidFill>
                          <a:effectLst/>
                          <a:latin typeface="Avenir Book"/>
                          <a:cs typeface="Arial"/>
                        </a:rPr>
                        <a:t> </a:t>
                      </a:r>
                      <a:r>
                        <a:rPr lang="fr-FR" sz="1000" kern="1200" baseline="0" dirty="0" err="1">
                          <a:solidFill>
                            <a:srgbClr val="7F7F7F"/>
                          </a:solidFill>
                          <a:effectLst/>
                          <a:latin typeface="Avenir Book"/>
                          <a:cs typeface="Arial"/>
                        </a:rPr>
                        <a:t>sit</a:t>
                      </a:r>
                      <a:r>
                        <a:rPr lang="fr-FR" sz="1000" kern="1200" baseline="0" dirty="0">
                          <a:solidFill>
                            <a:srgbClr val="7F7F7F"/>
                          </a:solidFill>
                          <a:effectLst/>
                          <a:latin typeface="Avenir Book"/>
                          <a:cs typeface="Arial"/>
                        </a:rPr>
                        <a:t> </a:t>
                      </a:r>
                      <a:r>
                        <a:rPr lang="fr-FR" sz="1000" kern="1200" baseline="0" dirty="0" err="1">
                          <a:solidFill>
                            <a:srgbClr val="7F7F7F"/>
                          </a:solidFill>
                          <a:effectLst/>
                          <a:latin typeface="Avenir Book"/>
                          <a:cs typeface="Arial"/>
                        </a:rPr>
                        <a:t>amet</a:t>
                      </a:r>
                      <a:r>
                        <a:rPr lang="fr-FR" sz="1000" kern="1200" baseline="0" dirty="0">
                          <a:solidFill>
                            <a:srgbClr val="7F7F7F"/>
                          </a:solidFill>
                          <a:effectLst/>
                          <a:latin typeface="Avenir Book"/>
                          <a:cs typeface="Arial"/>
                        </a:rPr>
                        <a:t>, </a:t>
                      </a:r>
                      <a:r>
                        <a:rPr lang="fr-FR" sz="1000" kern="1200" baseline="0" dirty="0" err="1">
                          <a:solidFill>
                            <a:srgbClr val="7F7F7F"/>
                          </a:solidFill>
                          <a:effectLst/>
                          <a:latin typeface="Avenir Book"/>
                          <a:cs typeface="Arial"/>
                        </a:rPr>
                        <a:t>consectetur</a:t>
                      </a:r>
                      <a:r>
                        <a:rPr lang="fr-FR" sz="1000" kern="1200" baseline="0" dirty="0">
                          <a:solidFill>
                            <a:srgbClr val="7F7F7F"/>
                          </a:solidFill>
                          <a:effectLst/>
                          <a:latin typeface="Avenir Book"/>
                          <a:cs typeface="Arial"/>
                        </a:rPr>
                        <a:t> </a:t>
                      </a:r>
                      <a:r>
                        <a:rPr lang="fr-FR" sz="1000" kern="1200" baseline="0" dirty="0" err="1">
                          <a:solidFill>
                            <a:srgbClr val="7F7F7F"/>
                          </a:solidFill>
                          <a:effectLst/>
                          <a:latin typeface="Avenir Book"/>
                          <a:cs typeface="Arial"/>
                        </a:rPr>
                        <a:t>adipiscing</a:t>
                      </a:r>
                      <a:r>
                        <a:rPr lang="fr-FR" sz="1000" kern="1200" baseline="0" dirty="0">
                          <a:solidFill>
                            <a:srgbClr val="7F7F7F"/>
                          </a:solidFill>
                          <a:effectLst/>
                          <a:latin typeface="Avenir Book"/>
                          <a:cs typeface="Arial"/>
                        </a:rPr>
                        <a:t> </a:t>
                      </a:r>
                      <a:r>
                        <a:rPr lang="fr-FR" sz="1000" kern="1200" baseline="0" dirty="0" err="1">
                          <a:solidFill>
                            <a:srgbClr val="7F7F7F"/>
                          </a:solidFill>
                          <a:effectLst/>
                          <a:latin typeface="Avenir Book"/>
                          <a:cs typeface="Arial"/>
                        </a:rPr>
                        <a:t>elit</a:t>
                      </a:r>
                      <a:r>
                        <a:rPr lang="fr-FR" sz="1000" kern="1200" baseline="0" dirty="0">
                          <a:solidFill>
                            <a:srgbClr val="7F7F7F"/>
                          </a:solidFill>
                          <a:effectLst/>
                          <a:latin typeface="Avenir Book"/>
                          <a:cs typeface="Arial"/>
                        </a:rPr>
                        <a:t>. </a:t>
                      </a:r>
                      <a:r>
                        <a:rPr lang="fr-FR" sz="1000" kern="1200" baseline="0" dirty="0" err="1">
                          <a:solidFill>
                            <a:srgbClr val="7F7F7F"/>
                          </a:solidFill>
                          <a:effectLst/>
                          <a:latin typeface="Avenir Book"/>
                          <a:cs typeface="Arial"/>
                        </a:rPr>
                        <a:t>Aliquam</a:t>
                      </a:r>
                      <a:r>
                        <a:rPr lang="fr-FR" sz="1000" kern="1200" baseline="0" dirty="0">
                          <a:solidFill>
                            <a:srgbClr val="7F7F7F"/>
                          </a:solidFill>
                          <a:effectLst/>
                          <a:latin typeface="Avenir Book"/>
                          <a:cs typeface="Arial"/>
                        </a:rPr>
                        <a:t> </a:t>
                      </a:r>
                      <a:r>
                        <a:rPr lang="fr-FR" sz="1000" kern="1200" baseline="0" dirty="0" err="1">
                          <a:solidFill>
                            <a:srgbClr val="7F7F7F"/>
                          </a:solidFill>
                          <a:effectLst/>
                          <a:latin typeface="Avenir Book"/>
                          <a:cs typeface="Arial"/>
                        </a:rPr>
                        <a:t>metus</a:t>
                      </a:r>
                      <a:r>
                        <a:rPr lang="fr-FR" sz="1000" kern="1200" baseline="0" dirty="0">
                          <a:solidFill>
                            <a:srgbClr val="7F7F7F"/>
                          </a:solidFill>
                          <a:effectLst/>
                          <a:latin typeface="Avenir Book"/>
                          <a:cs typeface="Arial"/>
                        </a:rPr>
                        <a:t> </a:t>
                      </a:r>
                      <a:r>
                        <a:rPr lang="fr-FR" sz="1000" kern="1200" baseline="0" dirty="0" err="1">
                          <a:solidFill>
                            <a:srgbClr val="7F7F7F"/>
                          </a:solidFill>
                          <a:effectLst/>
                          <a:latin typeface="Avenir Book"/>
                          <a:cs typeface="Arial"/>
                        </a:rPr>
                        <a:t>velit</a:t>
                      </a:r>
                      <a:r>
                        <a:rPr lang="fr-FR" sz="1000" kern="1200" baseline="0" dirty="0">
                          <a:solidFill>
                            <a:srgbClr val="7F7F7F"/>
                          </a:solidFill>
                          <a:effectLst/>
                          <a:latin typeface="Avenir Book"/>
                          <a:cs typeface="Arial"/>
                        </a:rPr>
                        <a:t>, </a:t>
                      </a:r>
                      <a:r>
                        <a:rPr lang="fr-FR" sz="1000" kern="1200" baseline="0" dirty="0" err="1">
                          <a:solidFill>
                            <a:srgbClr val="7F7F7F"/>
                          </a:solidFill>
                          <a:effectLst/>
                          <a:latin typeface="Avenir Book"/>
                          <a:cs typeface="Arial"/>
                        </a:rPr>
                        <a:t>iaculis</a:t>
                      </a:r>
                      <a:r>
                        <a:rPr lang="fr-FR" sz="1000" kern="1200" baseline="0" dirty="0">
                          <a:solidFill>
                            <a:srgbClr val="7F7F7F"/>
                          </a:solidFill>
                          <a:effectLst/>
                          <a:latin typeface="Avenir Book"/>
                          <a:cs typeface="Arial"/>
                        </a:rPr>
                        <a:t> </a:t>
                      </a:r>
                      <a:r>
                        <a:rPr lang="fr-FR" sz="1000" kern="1200" baseline="0" dirty="0" err="1">
                          <a:solidFill>
                            <a:srgbClr val="7F7F7F"/>
                          </a:solidFill>
                          <a:effectLst/>
                          <a:latin typeface="Avenir Book"/>
                          <a:cs typeface="Arial"/>
                        </a:rPr>
                        <a:t>eget</a:t>
                      </a:r>
                      <a:r>
                        <a:rPr lang="fr-FR" sz="1000" kern="1200" baseline="0" dirty="0">
                          <a:solidFill>
                            <a:srgbClr val="7F7F7F"/>
                          </a:solidFill>
                          <a:effectLst/>
                          <a:latin typeface="Avenir Book"/>
                          <a:cs typeface="Arial"/>
                        </a:rPr>
                        <a:t> </a:t>
                      </a:r>
                      <a:r>
                        <a:rPr lang="fr-FR" sz="1000" kern="1200" baseline="0" dirty="0" err="1">
                          <a:solidFill>
                            <a:srgbClr val="7F7F7F"/>
                          </a:solidFill>
                          <a:effectLst/>
                          <a:latin typeface="Avenir Book"/>
                          <a:cs typeface="Arial"/>
                        </a:rPr>
                        <a:t>leo</a:t>
                      </a:r>
                      <a:r>
                        <a:rPr lang="fr-FR" sz="1000" kern="1200" baseline="0" dirty="0">
                          <a:solidFill>
                            <a:srgbClr val="7F7F7F"/>
                          </a:solidFill>
                          <a:effectLst/>
                          <a:latin typeface="Avenir Book"/>
                          <a:cs typeface="Arial"/>
                        </a:rPr>
                        <a:t> a, </a:t>
                      </a:r>
                      <a:r>
                        <a:rPr lang="fr-FR" sz="1000" kern="1200" baseline="0" dirty="0" err="1">
                          <a:solidFill>
                            <a:srgbClr val="7F7F7F"/>
                          </a:solidFill>
                          <a:effectLst/>
                          <a:latin typeface="Avenir Book"/>
                          <a:cs typeface="Arial"/>
                        </a:rPr>
                        <a:t>porttitor</a:t>
                      </a:r>
                      <a:r>
                        <a:rPr lang="fr-FR" sz="1000" kern="1200" baseline="0" dirty="0">
                          <a:solidFill>
                            <a:srgbClr val="7F7F7F"/>
                          </a:solidFill>
                          <a:effectLst/>
                          <a:latin typeface="Avenir Book"/>
                          <a:cs typeface="Arial"/>
                        </a:rPr>
                        <a:t> </a:t>
                      </a:r>
                      <a:r>
                        <a:rPr lang="fr-FR" sz="1000" kern="1200" baseline="0" dirty="0" err="1">
                          <a:solidFill>
                            <a:srgbClr val="7F7F7F"/>
                          </a:solidFill>
                          <a:effectLst/>
                          <a:latin typeface="Avenir Book"/>
                          <a:cs typeface="Arial"/>
                        </a:rPr>
                        <a:t>tincidunt</a:t>
                      </a:r>
                      <a:r>
                        <a:rPr lang="fr-FR" sz="1000" kern="1200" baseline="0" dirty="0">
                          <a:solidFill>
                            <a:srgbClr val="7F7F7F"/>
                          </a:solidFill>
                          <a:effectLst/>
                          <a:latin typeface="Avenir Book"/>
                          <a:cs typeface="Arial"/>
                        </a:rPr>
                        <a:t> </a:t>
                      </a:r>
                      <a:r>
                        <a:rPr lang="fr-FR" sz="1000" kern="1200" baseline="0" dirty="0" err="1">
                          <a:solidFill>
                            <a:srgbClr val="7F7F7F"/>
                          </a:solidFill>
                          <a:effectLst/>
                          <a:latin typeface="Avenir Book"/>
                          <a:cs typeface="Arial"/>
                        </a:rPr>
                        <a:t>elit</a:t>
                      </a:r>
                      <a:r>
                        <a:rPr lang="fr-FR" sz="1000" kern="1200" baseline="0" dirty="0">
                          <a:solidFill>
                            <a:srgbClr val="7F7F7F"/>
                          </a:solidFill>
                          <a:effectLst/>
                          <a:latin typeface="Avenir Book"/>
                          <a:cs typeface="Arial"/>
                        </a:rPr>
                        <a:t>. </a:t>
                      </a:r>
                      <a:r>
                        <a:rPr lang="fr-FR" sz="1000" kern="1200" baseline="0" dirty="0" err="1">
                          <a:solidFill>
                            <a:srgbClr val="7F7F7F"/>
                          </a:solidFill>
                          <a:effectLst/>
                          <a:latin typeface="Avenir Book"/>
                          <a:cs typeface="Arial"/>
                        </a:rPr>
                        <a:t>Lorem</a:t>
                      </a:r>
                      <a:r>
                        <a:rPr lang="fr-FR" sz="1000" kern="1200" baseline="0" dirty="0">
                          <a:solidFill>
                            <a:srgbClr val="7F7F7F"/>
                          </a:solidFill>
                          <a:effectLst/>
                          <a:latin typeface="Avenir Book"/>
                          <a:cs typeface="Arial"/>
                        </a:rPr>
                        <a:t> </a:t>
                      </a:r>
                      <a:r>
                        <a:rPr lang="fr-FR" sz="1000" kern="1200" baseline="0" dirty="0" err="1">
                          <a:solidFill>
                            <a:srgbClr val="7F7F7F"/>
                          </a:solidFill>
                          <a:effectLst/>
                          <a:latin typeface="Avenir Book"/>
                          <a:cs typeface="Arial"/>
                        </a:rPr>
                        <a:t>ipsum</a:t>
                      </a:r>
                      <a:r>
                        <a:rPr lang="fr-FR" sz="1000" kern="1200" baseline="0" dirty="0">
                          <a:solidFill>
                            <a:srgbClr val="7F7F7F"/>
                          </a:solidFill>
                          <a:effectLst/>
                          <a:latin typeface="Avenir Book"/>
                          <a:cs typeface="Arial"/>
                        </a:rPr>
                        <a:t> </a:t>
                      </a:r>
                      <a:r>
                        <a:rPr lang="fr-FR" sz="1000" kern="1200" baseline="0" dirty="0" err="1">
                          <a:solidFill>
                            <a:srgbClr val="7F7F7F"/>
                          </a:solidFill>
                          <a:effectLst/>
                          <a:latin typeface="Avenir Book"/>
                          <a:cs typeface="Arial"/>
                        </a:rPr>
                        <a:t>dolor</a:t>
                      </a:r>
                      <a:r>
                        <a:rPr lang="fr-FR" sz="1000" kern="1200" baseline="0" dirty="0">
                          <a:solidFill>
                            <a:srgbClr val="7F7F7F"/>
                          </a:solidFill>
                          <a:effectLst/>
                          <a:latin typeface="Avenir Book"/>
                          <a:cs typeface="Arial"/>
                        </a:rPr>
                        <a:t> </a:t>
                      </a:r>
                      <a:r>
                        <a:rPr lang="fr-FR" sz="1000" kern="1200" baseline="0" dirty="0" err="1">
                          <a:solidFill>
                            <a:srgbClr val="7F7F7F"/>
                          </a:solidFill>
                          <a:effectLst/>
                          <a:latin typeface="Avenir Book"/>
                          <a:cs typeface="Arial"/>
                        </a:rPr>
                        <a:t>sit</a:t>
                      </a:r>
                      <a:r>
                        <a:rPr lang="fr-FR" sz="1000" kern="1200" baseline="0" dirty="0">
                          <a:solidFill>
                            <a:srgbClr val="7F7F7F"/>
                          </a:solidFill>
                          <a:effectLst/>
                          <a:latin typeface="Avenir Book"/>
                          <a:cs typeface="Arial"/>
                        </a:rPr>
                        <a:t> </a:t>
                      </a:r>
                      <a:r>
                        <a:rPr lang="fr-FR" sz="1000" kern="1200" baseline="0" dirty="0" err="1">
                          <a:solidFill>
                            <a:srgbClr val="7F7F7F"/>
                          </a:solidFill>
                          <a:effectLst/>
                          <a:latin typeface="Avenir Book"/>
                          <a:cs typeface="Arial"/>
                        </a:rPr>
                        <a:t>amet</a:t>
                      </a:r>
                      <a:r>
                        <a:rPr lang="fr-FR" sz="1000" kern="1200" baseline="0" dirty="0">
                          <a:solidFill>
                            <a:srgbClr val="7F7F7F"/>
                          </a:solidFill>
                          <a:effectLst/>
                          <a:latin typeface="Avenir Book"/>
                          <a:cs typeface="Arial"/>
                        </a:rPr>
                        <a:t>, </a:t>
                      </a:r>
                      <a:r>
                        <a:rPr lang="fr-FR" sz="1000" kern="1200" baseline="0" dirty="0" err="1">
                          <a:solidFill>
                            <a:srgbClr val="7F7F7F"/>
                          </a:solidFill>
                          <a:effectLst/>
                          <a:latin typeface="Avenir Book"/>
                          <a:cs typeface="Arial"/>
                        </a:rPr>
                        <a:t>consectetur</a:t>
                      </a:r>
                      <a:r>
                        <a:rPr lang="fr-FR" sz="1000" kern="1200" baseline="0" dirty="0">
                          <a:solidFill>
                            <a:srgbClr val="7F7F7F"/>
                          </a:solidFill>
                          <a:effectLst/>
                          <a:latin typeface="Avenir Book"/>
                          <a:cs typeface="Arial"/>
                        </a:rPr>
                        <a:t> </a:t>
                      </a:r>
                      <a:r>
                        <a:rPr lang="fr-FR" sz="1000" kern="1200" baseline="0" dirty="0" err="1">
                          <a:solidFill>
                            <a:srgbClr val="7F7F7F"/>
                          </a:solidFill>
                          <a:effectLst/>
                          <a:latin typeface="Avenir Book"/>
                          <a:cs typeface="Arial"/>
                        </a:rPr>
                        <a:t>adipiscing</a:t>
                      </a:r>
                      <a:r>
                        <a:rPr lang="fr-FR" sz="1000" kern="1200" baseline="0" dirty="0">
                          <a:solidFill>
                            <a:srgbClr val="7F7F7F"/>
                          </a:solidFill>
                          <a:effectLst/>
                          <a:latin typeface="Avenir Book"/>
                          <a:cs typeface="Arial"/>
                        </a:rPr>
                        <a:t> </a:t>
                      </a:r>
                      <a:r>
                        <a:rPr lang="fr-FR" sz="1000" kern="1200" baseline="0" dirty="0" err="1">
                          <a:solidFill>
                            <a:srgbClr val="7F7F7F"/>
                          </a:solidFill>
                          <a:effectLst/>
                          <a:latin typeface="Avenir Book"/>
                          <a:cs typeface="Arial"/>
                        </a:rPr>
                        <a:t>elit</a:t>
                      </a:r>
                      <a:r>
                        <a:rPr lang="fr-FR" sz="1000" kern="1200" baseline="0" dirty="0">
                          <a:solidFill>
                            <a:srgbClr val="7F7F7F"/>
                          </a:solidFill>
                          <a:effectLst/>
                          <a:latin typeface="Avenir Book"/>
                          <a:cs typeface="Arial"/>
                        </a:rPr>
                        <a:t>. </a:t>
                      </a:r>
                      <a:r>
                        <a:rPr lang="fr-FR" sz="1000" kern="1200" baseline="0" dirty="0" err="1">
                          <a:solidFill>
                            <a:srgbClr val="7F7F7F"/>
                          </a:solidFill>
                          <a:effectLst/>
                          <a:latin typeface="Avenir Book"/>
                          <a:cs typeface="Arial"/>
                        </a:rPr>
                        <a:t>Aliquam</a:t>
                      </a:r>
                      <a:r>
                        <a:rPr lang="fr-FR" sz="1000" kern="1200" baseline="0" dirty="0">
                          <a:solidFill>
                            <a:srgbClr val="7F7F7F"/>
                          </a:solidFill>
                          <a:effectLst/>
                          <a:latin typeface="Avenir Book"/>
                          <a:cs typeface="Arial"/>
                        </a:rPr>
                        <a:t> </a:t>
                      </a:r>
                      <a:r>
                        <a:rPr lang="fr-FR" sz="1000" kern="1200" baseline="0" dirty="0" err="1">
                          <a:solidFill>
                            <a:srgbClr val="7F7F7F"/>
                          </a:solidFill>
                          <a:effectLst/>
                          <a:latin typeface="Avenir Book"/>
                          <a:cs typeface="Arial"/>
                        </a:rPr>
                        <a:t>metus</a:t>
                      </a:r>
                      <a:r>
                        <a:rPr lang="fr-FR" sz="1000" kern="1200" baseline="0" dirty="0">
                          <a:solidFill>
                            <a:srgbClr val="7F7F7F"/>
                          </a:solidFill>
                          <a:effectLst/>
                          <a:latin typeface="Avenir Book"/>
                          <a:cs typeface="Arial"/>
                        </a:rPr>
                        <a:t> </a:t>
                      </a:r>
                      <a:r>
                        <a:rPr lang="fr-FR" sz="1000" kern="1200" baseline="0" dirty="0" err="1">
                          <a:solidFill>
                            <a:srgbClr val="7F7F7F"/>
                          </a:solidFill>
                          <a:effectLst/>
                          <a:latin typeface="Avenir Book"/>
                          <a:cs typeface="Arial"/>
                        </a:rPr>
                        <a:t>velit</a:t>
                      </a:r>
                      <a:r>
                        <a:rPr lang="fr-FR" sz="1000" kern="1200" baseline="0" dirty="0">
                          <a:solidFill>
                            <a:srgbClr val="7F7F7F"/>
                          </a:solidFill>
                          <a:effectLst/>
                          <a:latin typeface="Avenir Book"/>
                          <a:cs typeface="Arial"/>
                        </a:rPr>
                        <a:t>, </a:t>
                      </a:r>
                      <a:r>
                        <a:rPr lang="fr-FR" sz="1000" kern="1200" baseline="0" dirty="0" err="1">
                          <a:solidFill>
                            <a:srgbClr val="7F7F7F"/>
                          </a:solidFill>
                          <a:effectLst/>
                          <a:latin typeface="Avenir Book"/>
                          <a:cs typeface="Arial"/>
                        </a:rPr>
                        <a:t>iaculis</a:t>
                      </a:r>
                      <a:r>
                        <a:rPr lang="fr-FR" sz="1000" kern="1200" baseline="0" dirty="0">
                          <a:solidFill>
                            <a:srgbClr val="7F7F7F"/>
                          </a:solidFill>
                          <a:effectLst/>
                          <a:latin typeface="Avenir Book"/>
                          <a:cs typeface="Arial"/>
                        </a:rPr>
                        <a:t> </a:t>
                      </a:r>
                      <a:r>
                        <a:rPr lang="fr-FR" sz="1000" kern="1200" baseline="0" dirty="0" err="1">
                          <a:solidFill>
                            <a:srgbClr val="7F7F7F"/>
                          </a:solidFill>
                          <a:effectLst/>
                          <a:latin typeface="Avenir Book"/>
                          <a:cs typeface="Arial"/>
                        </a:rPr>
                        <a:t>eget</a:t>
                      </a:r>
                      <a:r>
                        <a:rPr lang="fr-FR" sz="1000" kern="1200" baseline="0" dirty="0">
                          <a:solidFill>
                            <a:srgbClr val="7F7F7F"/>
                          </a:solidFill>
                          <a:effectLst/>
                          <a:latin typeface="Avenir Book"/>
                          <a:cs typeface="Arial"/>
                        </a:rPr>
                        <a:t> </a:t>
                      </a:r>
                      <a:r>
                        <a:rPr lang="fr-FR" sz="1000" kern="1200" baseline="0" dirty="0" err="1">
                          <a:solidFill>
                            <a:srgbClr val="7F7F7F"/>
                          </a:solidFill>
                          <a:effectLst/>
                          <a:latin typeface="Avenir Book"/>
                          <a:cs typeface="Arial"/>
                        </a:rPr>
                        <a:t>leo</a:t>
                      </a:r>
                      <a:r>
                        <a:rPr lang="fr-FR" sz="1000" kern="1200" baseline="0" dirty="0">
                          <a:solidFill>
                            <a:srgbClr val="7F7F7F"/>
                          </a:solidFill>
                          <a:effectLst/>
                          <a:latin typeface="Avenir Book"/>
                          <a:cs typeface="Arial"/>
                        </a:rPr>
                        <a:t> a, </a:t>
                      </a:r>
                      <a:r>
                        <a:rPr lang="fr-FR" sz="1000" kern="1200" baseline="0" dirty="0" err="1">
                          <a:solidFill>
                            <a:srgbClr val="7F7F7F"/>
                          </a:solidFill>
                          <a:effectLst/>
                          <a:latin typeface="Avenir Book"/>
                          <a:cs typeface="Arial"/>
                        </a:rPr>
                        <a:t>porttitor</a:t>
                      </a:r>
                      <a:r>
                        <a:rPr lang="fr-FR" sz="1000" kern="1200" baseline="0" dirty="0">
                          <a:solidFill>
                            <a:srgbClr val="7F7F7F"/>
                          </a:solidFill>
                          <a:effectLst/>
                          <a:latin typeface="Avenir Book"/>
                          <a:cs typeface="Arial"/>
                        </a:rPr>
                        <a:t> </a:t>
                      </a:r>
                      <a:r>
                        <a:rPr lang="fr-FR" sz="1000" kern="1200" baseline="0" dirty="0" err="1">
                          <a:solidFill>
                            <a:srgbClr val="7F7F7F"/>
                          </a:solidFill>
                          <a:effectLst/>
                          <a:latin typeface="Avenir Book"/>
                          <a:cs typeface="Arial"/>
                        </a:rPr>
                        <a:t>tincidunt</a:t>
                      </a:r>
                      <a:r>
                        <a:rPr lang="fr-FR" sz="1000" kern="1200" baseline="0" dirty="0">
                          <a:solidFill>
                            <a:srgbClr val="7F7F7F"/>
                          </a:solidFill>
                          <a:effectLst/>
                          <a:latin typeface="Avenir Book"/>
                          <a:cs typeface="Arial"/>
                        </a:rPr>
                        <a:t> </a:t>
                      </a:r>
                      <a:r>
                        <a:rPr lang="fr-FR" sz="1000" kern="1200" baseline="0" dirty="0" err="1">
                          <a:solidFill>
                            <a:srgbClr val="7F7F7F"/>
                          </a:solidFill>
                          <a:effectLst/>
                          <a:latin typeface="Avenir Book"/>
                          <a:cs typeface="Arial"/>
                        </a:rPr>
                        <a:t>elit</a:t>
                      </a:r>
                      <a:r>
                        <a:rPr lang="fr-FR" sz="1000" kern="1200" baseline="0" dirty="0">
                          <a:solidFill>
                            <a:srgbClr val="7F7F7F"/>
                          </a:solidFill>
                          <a:effectLst/>
                          <a:latin typeface="Avenir Book"/>
                          <a:cs typeface="Arial"/>
                        </a:rPr>
                        <a:t>. </a:t>
                      </a:r>
                    </a:p>
                  </a:txBody>
                  <a:tcPr>
                    <a:lnL w="63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22" name="Image 2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4208" y="8169759"/>
            <a:ext cx="483835" cy="476031"/>
          </a:xfrm>
          <a:prstGeom prst="rect">
            <a:avLst/>
          </a:prstGeom>
        </p:spPr>
      </p:pic>
      <p:sp>
        <p:nvSpPr>
          <p:cNvPr id="23" name="ZoneTexte 22"/>
          <p:cNvSpPr txBox="1"/>
          <p:nvPr/>
        </p:nvSpPr>
        <p:spPr>
          <a:xfrm>
            <a:off x="873166" y="8276458"/>
            <a:ext cx="1463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PASSATEMPO</a:t>
            </a:r>
          </a:p>
        </p:txBody>
      </p:sp>
      <p:cxnSp>
        <p:nvCxnSpPr>
          <p:cNvPr id="24" name="Connecteur droit 23"/>
          <p:cNvCxnSpPr/>
          <p:nvPr/>
        </p:nvCxnSpPr>
        <p:spPr>
          <a:xfrm>
            <a:off x="123641" y="8695521"/>
            <a:ext cx="4604857" cy="0"/>
          </a:xfrm>
          <a:prstGeom prst="line">
            <a:avLst/>
          </a:prstGeom>
          <a:ln w="6350" cmpd="sng">
            <a:solidFill>
              <a:srgbClr val="D9D9D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237316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</TotalTime>
  <Words>264</Words>
  <Application>Microsoft Macintosh PowerPoint</Application>
  <PresentationFormat>Format A4 (210 x 297 mm)</PresentationFormat>
  <Paragraphs>34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Avenir Book</vt:lpstr>
      <vt:lpstr>Calibri</vt:lpstr>
      <vt:lpstr>Trebuchet MS</vt:lpstr>
      <vt:lpstr>Wingdings 3</vt:lpstr>
      <vt:lpstr>Facette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2</cp:revision>
  <dcterms:created xsi:type="dcterms:W3CDTF">2016-02-09T19:29:36Z</dcterms:created>
  <dcterms:modified xsi:type="dcterms:W3CDTF">2020-10-30T23:44:49Z</dcterms:modified>
</cp:coreProperties>
</file>