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1F032A-3B87-C84A-9399-EEEFEBBC3F82}" v="3" dt="2020-10-01T22:06:44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21F032A-3B87-C84A-9399-EEEFEBBC3F82}"/>
    <pc:docChg chg="modSld">
      <pc:chgData name="Axel Maille" userId="065ad68c099279a8" providerId="LiveId" clId="{921F032A-3B87-C84A-9399-EEEFEBBC3F82}" dt="2020-10-01T22:06:44.943" v="2"/>
      <pc:docMkLst>
        <pc:docMk/>
      </pc:docMkLst>
      <pc:sldChg chg="modSp">
        <pc:chgData name="Axel Maille" userId="065ad68c099279a8" providerId="LiveId" clId="{921F032A-3B87-C84A-9399-EEEFEBBC3F82}" dt="2020-10-01T22:06:44.943" v="2"/>
        <pc:sldMkLst>
          <pc:docMk/>
          <pc:sldMk cId="2094141275" sldId="256"/>
        </pc:sldMkLst>
        <pc:graphicFrameChg chg="mod">
          <ac:chgData name="Axel Maille" userId="065ad68c099279a8" providerId="LiveId" clId="{921F032A-3B87-C84A-9399-EEEFEBBC3F82}" dt="2020-10-01T22:06:44.943" v="2"/>
          <ac:graphicFrameMkLst>
            <pc:docMk/>
            <pc:sldMk cId="2094141275" sldId="256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25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34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450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6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85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43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38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01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79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9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9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60C1-F6F3-2A41-B9B6-016A3052B34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94B30-A5DA-7A43-93FD-3841E41CA75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56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341197"/>
              </p:ext>
            </p:extLst>
          </p:nvPr>
        </p:nvGraphicFramePr>
        <p:xfrm>
          <a:off x="238147" y="1243095"/>
          <a:ext cx="7093382" cy="9353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7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5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Obiettivo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it-IT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Descrivete brevemente il vostro percorso professionale, le vostre competenze chiave per la posizione ed i vostri obiettivi di carriera. Questa è in realtà un'introduzione alla vostra lettera di presentazione.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69"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Esperienza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profesionali</a:t>
                      </a:r>
                      <a:r>
                        <a:rPr lang="fr-FR" sz="1600" b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CITTA’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PAESE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Titolo</a:t>
                      </a:r>
                      <a:r>
                        <a:rPr lang="en-US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1" kern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1" kern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CITTA’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PAESE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</a:t>
                      </a:r>
                      <a:r>
                        <a:rPr lang="en-US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1" kern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1" kern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CITTA’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PAESE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</a:t>
                      </a:r>
                      <a:r>
                        <a:rPr lang="en-US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1" kern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1" kern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CITTA’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PAESE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</a:t>
                      </a:r>
                      <a:r>
                        <a:rPr lang="en-US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1" kern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en-US" sz="1200" b="0" i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1" kern="12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occupato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vostri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incarichi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avete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ottenuto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Non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esitate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quantificarli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60"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91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Studi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e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formazione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FORMAZIONE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 |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1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–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1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caratteristiche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di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: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aseline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qualifiche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opzioni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FORMAZIONE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 |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1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–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1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caratteristiche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di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: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aseline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qualifiche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opzioni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FORMAZIONE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 |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1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– 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1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caratteristiche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di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:</a:t>
                      </a:r>
                      <a:r>
                        <a:rPr lang="fr-FR" sz="1200" baseline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aseline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qualifiche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opzioni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formazione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Conoscenze</a:t>
                      </a:r>
                      <a:endParaRPr lang="fr-FR" sz="16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 Lingue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/>
                        <a:t>Informatica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Inglese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indipendente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B1 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Tedesco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avanzato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C1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Italiano :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Madrelingua</a:t>
                      </a:r>
                      <a:endParaRPr lang="fr-FR" sz="12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Trattamento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testi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endParaRPr lang="fr-FR" sz="12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Foglio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calcolo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(Excel) e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strumenti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statitici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endParaRPr lang="fr-FR" sz="12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HTML, ASP e CC++ :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buono</a:t>
                      </a:r>
                      <a:endParaRPr lang="fr-FR" sz="12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Gestione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fr-FR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Organizzazione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Comunicazione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 capacità di management e gestione del team acquisita come Manager presso XYZ. Gestione di 15 persone.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Eccellente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contatto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con la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clientela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acquisita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nel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corso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della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mia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esperienza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commerciale.</a:t>
                      </a:r>
                    </a:p>
                    <a:p>
                      <a:pPr algn="l"/>
                      <a:endParaRPr lang="fr-FR" sz="12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38147" y="104295"/>
            <a:ext cx="2117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Calibri"/>
                <a:cs typeface="Calibri"/>
              </a:rPr>
              <a:t>Mario </a:t>
            </a:r>
            <a:r>
              <a:rPr lang="fr-FR" sz="2400" b="1" dirty="0">
                <a:latin typeface="Calibri"/>
                <a:cs typeface="Calibri"/>
              </a:rPr>
              <a:t>GARDINI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8147" y="483895"/>
            <a:ext cx="2404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rgbClr val="7F7F7F"/>
                </a:solidFill>
                <a:latin typeface="Calibri"/>
                <a:cs typeface="Calibri"/>
              </a:rPr>
              <a:t>Titolo</a:t>
            </a:r>
            <a:r>
              <a:rPr lang="fr-FR" sz="14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400" dirty="0" err="1">
                <a:solidFill>
                  <a:srgbClr val="7F7F7F"/>
                </a:solidFill>
                <a:latin typeface="Calibri"/>
                <a:cs typeface="Calibri"/>
              </a:rPr>
              <a:t>della</a:t>
            </a:r>
            <a:r>
              <a:rPr lang="fr-FR" sz="14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400" dirty="0" err="1">
                <a:solidFill>
                  <a:srgbClr val="7F7F7F"/>
                </a:solidFill>
                <a:latin typeface="Calibri"/>
                <a:cs typeface="Calibri"/>
              </a:rPr>
              <a:t>posizione</a:t>
            </a:r>
            <a:r>
              <a:rPr lang="fr-FR" sz="1400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fr-FR" sz="1400" dirty="0" err="1">
                <a:solidFill>
                  <a:srgbClr val="7F7F7F"/>
                </a:solidFill>
                <a:latin typeface="Calibri"/>
                <a:cs typeface="Calibri"/>
              </a:rPr>
              <a:t>ricercata</a:t>
            </a:r>
            <a:endParaRPr lang="fr-FR" sz="1400" dirty="0">
              <a:solidFill>
                <a:srgbClr val="7F7F7F"/>
              </a:solidFill>
              <a:latin typeface="Calibri"/>
              <a:cs typeface="Calibri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458657" y="483895"/>
            <a:ext cx="1402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Tel : 06 10 12 13 14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458657" y="665868"/>
            <a:ext cx="1879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cognome.nome@mail.com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458657" y="863495"/>
            <a:ext cx="1968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Via Vittoria, 17  00187 Roma</a:t>
            </a:r>
          </a:p>
        </p:txBody>
      </p:sp>
    </p:spTree>
    <p:extLst>
      <p:ext uri="{BB962C8B-B14F-4D97-AF65-F5344CB8AC3E}">
        <p14:creationId xmlns:p14="http://schemas.microsoft.com/office/powerpoint/2010/main" val="20941412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400</Words>
  <Application>Microsoft Macintosh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6</cp:revision>
  <dcterms:created xsi:type="dcterms:W3CDTF">2015-06-26T11:28:51Z</dcterms:created>
  <dcterms:modified xsi:type="dcterms:W3CDTF">2020-10-01T22:06:45Z</dcterms:modified>
</cp:coreProperties>
</file>