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5938"/>
    <p:restoredTop sz="94715"/>
  </p:normalViewPr>
  <p:slideViewPr>
    <p:cSldViewPr snapToGrid="0" snapToObjects="1">
      <p:cViewPr>
        <p:scale>
          <a:sx n="80" d="100"/>
          <a:sy n="80" d="100"/>
        </p:scale>
        <p:origin x="-2112" y="167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61493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22316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050263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67964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539750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05531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416335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42174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70362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83713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85070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B1552-C3F3-E64B-81AD-2EE62E0AE740}" type="datetimeFigureOut">
              <a:rPr lang="fr-FR" smtClean="0"/>
              <a:pPr/>
              <a:t>30/11/2016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AC1D-12F3-6F4C-B699-1A81D0F7DE19}" type="slidenum">
              <a:rPr lang="fr-FR" smtClean="0"/>
              <a:pPr/>
              <a:t>‹N›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283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7562850" cy="357170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12192" y="10509781"/>
            <a:ext cx="7562850" cy="178857"/>
          </a:xfrm>
          <a:prstGeom prst="rect">
            <a:avLst/>
          </a:prstGeom>
          <a:solidFill>
            <a:schemeClr val="tx2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238148" y="555598"/>
            <a:ext cx="23839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>
                <a:latin typeface="Times"/>
                <a:cs typeface="Times"/>
              </a:rPr>
              <a:t>Mario </a:t>
            </a:r>
            <a:r>
              <a:rPr lang="fr-FR" sz="2400" b="1" dirty="0" smtClean="0">
                <a:latin typeface="Times"/>
                <a:cs typeface="Times"/>
              </a:rPr>
              <a:t>GARDINI</a:t>
            </a:r>
            <a:endParaRPr lang="fr-FR" sz="2400" b="1" dirty="0">
              <a:latin typeface="Times"/>
              <a:cs typeface="Times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38148" y="935198"/>
            <a:ext cx="24081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err="1" smtClean="0">
                <a:solidFill>
                  <a:schemeClr val="tx2"/>
                </a:solidFill>
                <a:latin typeface="Times"/>
                <a:cs typeface="Times"/>
              </a:rPr>
              <a:t>Titolo</a:t>
            </a:r>
            <a:r>
              <a:rPr lang="fr-FR" sz="1400" dirty="0" smtClean="0">
                <a:solidFill>
                  <a:schemeClr val="tx2"/>
                </a:solidFill>
                <a:latin typeface="Times"/>
                <a:cs typeface="Times"/>
              </a:rPr>
              <a:t> </a:t>
            </a:r>
            <a:r>
              <a:rPr lang="fr-FR" sz="1400" dirty="0" err="1" smtClean="0">
                <a:solidFill>
                  <a:schemeClr val="tx2"/>
                </a:solidFill>
                <a:latin typeface="Times"/>
                <a:cs typeface="Times"/>
              </a:rPr>
              <a:t>della</a:t>
            </a:r>
            <a:r>
              <a:rPr lang="fr-FR" sz="1400" dirty="0" smtClean="0">
                <a:solidFill>
                  <a:schemeClr val="tx2"/>
                </a:solidFill>
                <a:latin typeface="Times"/>
                <a:cs typeface="Times"/>
              </a:rPr>
              <a:t> </a:t>
            </a:r>
            <a:r>
              <a:rPr lang="fr-FR" sz="1400" dirty="0" err="1" smtClean="0">
                <a:solidFill>
                  <a:schemeClr val="tx2"/>
                </a:solidFill>
                <a:latin typeface="Times"/>
                <a:cs typeface="Times"/>
              </a:rPr>
              <a:t>posizione</a:t>
            </a:r>
            <a:r>
              <a:rPr lang="fr-FR" sz="1400" dirty="0" smtClean="0">
                <a:solidFill>
                  <a:schemeClr val="tx2"/>
                </a:solidFill>
                <a:latin typeface="Times"/>
                <a:cs typeface="Times"/>
              </a:rPr>
              <a:t> </a:t>
            </a:r>
            <a:r>
              <a:rPr lang="fr-FR" sz="1400" dirty="0" err="1" smtClean="0">
                <a:solidFill>
                  <a:schemeClr val="tx2"/>
                </a:solidFill>
                <a:latin typeface="Times"/>
                <a:cs typeface="Times"/>
              </a:rPr>
              <a:t>ricercata</a:t>
            </a:r>
            <a:endParaRPr lang="fr-FR" sz="1400" dirty="0" smtClean="0">
              <a:solidFill>
                <a:schemeClr val="tx2"/>
              </a:solidFill>
              <a:latin typeface="Times"/>
              <a:cs typeface="Time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458658" y="555598"/>
            <a:ext cx="14053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Tel : </a:t>
            </a:r>
            <a:r>
              <a:rPr lang="it-IT" sz="1200" dirty="0" smtClean="0"/>
              <a:t> </a:t>
            </a:r>
            <a:r>
              <a:rPr lang="it-IT" sz="1200" dirty="0" smtClean="0"/>
              <a:t>06 529658660</a:t>
            </a:r>
            <a:endParaRPr lang="fr-FR" sz="1200" dirty="0"/>
          </a:p>
        </p:txBody>
      </p:sp>
      <p:sp>
        <p:nvSpPr>
          <p:cNvPr id="9" name="ZoneTexte 8"/>
          <p:cNvSpPr txBox="1"/>
          <p:nvPr/>
        </p:nvSpPr>
        <p:spPr>
          <a:xfrm>
            <a:off x="4458658" y="737571"/>
            <a:ext cx="18796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cognome.nome@mail.com</a:t>
            </a:r>
            <a:endParaRPr lang="fr-FR" sz="1200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05228179"/>
              </p:ext>
            </p:extLst>
          </p:nvPr>
        </p:nvGraphicFramePr>
        <p:xfrm>
          <a:off x="238147" y="1560351"/>
          <a:ext cx="7184130" cy="8926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5011"/>
                <a:gridCol w="2265923"/>
                <a:gridCol w="1738212"/>
                <a:gridCol w="1944984"/>
              </a:tblGrid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Obiettivi</a:t>
                      </a:r>
                      <a:endParaRPr lang="fr-FR" sz="1200" b="0" i="1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Descrivete brevemente il</a:t>
                      </a:r>
                      <a:r>
                        <a:rPr lang="it-IT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vostro percorso professionale</a:t>
                      </a:r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, le vostre competenze chiave per la posizione</a:t>
                      </a:r>
                      <a:r>
                        <a:rPr lang="it-IT" sz="12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it-IT" sz="1200" b="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ed i vostri obiettivi di carriera. Questa è in realtà un'introduzione alla vostra lettera di presentazione.</a:t>
                      </a:r>
                      <a:endParaRPr lang="fr-FR" sz="1200" b="0" dirty="0" smtClean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b="0" dirty="0" smtClean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991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lang="fr-FR" sz="1200" b="0" dirty="0" smtClean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b="0" dirty="0" smtClean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prstClr val="black">
                          <a:lumMod val="50000"/>
                          <a:lumOff val="50000"/>
                        </a:prst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Esperienze</a:t>
                      </a:r>
                      <a:endParaRPr lang="fr-FR" sz="1200" b="0" i="1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1" i="1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 smtClean="0">
                          <a:solidFill>
                            <a:srgbClr val="1F497D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2000 – 2003 | </a:t>
                      </a:r>
                      <a:r>
                        <a:rPr lang="fr-FR" sz="1200" b="1" i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Paese</a:t>
                      </a:r>
                      <a:r>
                        <a:rPr lang="fr-FR" sz="1200" b="1" i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it-IT" sz="1200" b="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Titolo della</a:t>
                      </a:r>
                      <a:r>
                        <a:rPr lang="it-IT" sz="1200" b="0" i="1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posizione</a:t>
                      </a:r>
                      <a:endParaRPr lang="fr-FR" sz="1200" b="0" i="1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qui le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funzioni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occupato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per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questa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posizione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.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anche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vostri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incarichi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risultati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ottenuto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. Non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esitate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a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quantificarli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.</a:t>
                      </a:r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1" i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 | </a:t>
                      </a:r>
                      <a:r>
                        <a:rPr lang="fr-FR" sz="1200" b="1" i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Paese</a:t>
                      </a:r>
                      <a:r>
                        <a:rPr lang="fr-FR" sz="1200" b="1" i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it-IT" sz="1200" b="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Titolo della</a:t>
                      </a:r>
                      <a:r>
                        <a:rPr lang="it-IT" sz="1200" b="0" i="1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posizione</a:t>
                      </a:r>
                      <a:endParaRPr lang="fr-FR" sz="1200" b="0" i="1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qui le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funzioni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occupato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per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questa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posizione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anche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vostri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incarichi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risultati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ottenuto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Non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esitate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quantificarli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1" i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 | </a:t>
                      </a:r>
                      <a:r>
                        <a:rPr lang="fr-FR" sz="1200" b="1" i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Paese</a:t>
                      </a:r>
                      <a:r>
                        <a:rPr lang="fr-FR" sz="1200" b="1" i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it-IT" sz="1200" b="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Titolo della</a:t>
                      </a:r>
                      <a:r>
                        <a:rPr lang="it-IT" sz="1200" b="0" i="1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posizione</a:t>
                      </a:r>
                      <a:endParaRPr lang="fr-FR" sz="1200" b="0" i="1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qui le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funzioni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occupato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per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questa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posizione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anche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vostri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incarichi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risultati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ottenuto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Non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esitate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quantificarli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NOME AZIENDA</a:t>
                      </a:r>
                      <a:r>
                        <a:rPr lang="en-US" sz="1200" b="1" i="1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| </a:t>
                      </a:r>
                      <a:r>
                        <a:rPr lang="en-US" sz="1200" b="1" i="1" kern="1200" dirty="0" smtClean="0">
                          <a:solidFill>
                            <a:srgbClr val="1F497D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2000 – 2003 | </a:t>
                      </a:r>
                      <a:r>
                        <a:rPr lang="fr-FR" sz="1200" b="1" i="0" kern="120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Paese</a:t>
                      </a:r>
                      <a:r>
                        <a:rPr lang="fr-FR" sz="1200" b="1" i="0" kern="1200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it-IT" sz="1200" b="0" i="1" kern="12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Titolo della</a:t>
                      </a:r>
                      <a:r>
                        <a:rPr lang="it-IT" sz="1200" b="0" i="1" kern="12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posizione</a:t>
                      </a:r>
                      <a:endParaRPr lang="fr-FR" sz="1200" b="0" i="1" kern="1200" dirty="0" smtClean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qui le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funzioni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occupato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per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questa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posizione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Descrivete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anche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vostri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incarichi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e i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risultati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ottenuto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 Non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esitate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a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quantificarli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6991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i="1" dirty="0" err="1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Formazione</a:t>
                      </a:r>
                      <a:endParaRPr lang="fr-FR" sz="1200" b="0" i="1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fr-FR" sz="12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Nome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|  2000 – 2003 </a:t>
                      </a:r>
                      <a:r>
                        <a:rPr lang="mr-IN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–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EQF 7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Paese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Descrivete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le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caratteristiche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di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questa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:</a:t>
                      </a:r>
                      <a:r>
                        <a:rPr lang="fr-FR" sz="1200" baseline="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qualifiche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opzioni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etc…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fr-FR" sz="12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Nome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|  2000 – 2003 </a:t>
                      </a:r>
                      <a:r>
                        <a:rPr lang="mr-IN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–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EQF 6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Paese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Descrivete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le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caratteristiche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di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questa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:</a:t>
                      </a:r>
                      <a:r>
                        <a:rPr lang="fr-FR" sz="1200" baseline="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qualifiche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opzioni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etc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fr-FR" sz="1200" b="1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| Nome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Qualifica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|  2000 – 2003 </a:t>
                      </a:r>
                      <a:r>
                        <a:rPr lang="mr-IN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–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Livello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EQF 7</a:t>
                      </a:r>
                      <a:r>
                        <a:rPr lang="fr-FR" sz="1200" b="1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Paese</a:t>
                      </a:r>
                      <a:r>
                        <a:rPr lang="fr-FR" sz="12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 - </a:t>
                      </a:r>
                      <a:r>
                        <a:rPr lang="fr-FR" sz="12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/>
                        </a:rPr>
                        <a:t>Città</a:t>
                      </a:r>
                      <a:endParaRPr lang="fr-FR" sz="1200" b="1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Calibri"/>
                      </a:endParaRPr>
                    </a:p>
                    <a:p>
                      <a:pPr algn="l"/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Descrivete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le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caratteristiche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di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questa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:</a:t>
                      </a:r>
                      <a:r>
                        <a:rPr lang="fr-FR" sz="1200" baseline="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qualifiche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opzioni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della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formazione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etc</a:t>
                      </a:r>
                      <a:r>
                        <a:rPr lang="fr-FR" sz="1200" dirty="0" smtClean="0">
                          <a:solidFill>
                            <a:srgbClr val="404040"/>
                          </a:solidFill>
                          <a:effectLst/>
                          <a:latin typeface="+mn-lt"/>
                          <a:cs typeface="Calibri"/>
                        </a:rPr>
                        <a:t>…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rgbClr val="40404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r>
                        <a:rPr lang="fr-FR" sz="1200" b="0" dirty="0" err="1" smtClean="0">
                          <a:solidFill>
                            <a:schemeClr val="tx1"/>
                          </a:solidFill>
                        </a:rPr>
                        <a:t>Competenze</a:t>
                      </a:r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Lingue</a:t>
                      </a:r>
                      <a:endParaRPr lang="fr-FR" sz="12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dirty="0" err="1" smtClean="0"/>
                        <a:t>Informatica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7F7F7F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Inglese</a:t>
                      </a:r>
                      <a:r>
                        <a:rPr lang="fr-FR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: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Livello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Indipendente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B1 </a:t>
                      </a:r>
                      <a:r>
                        <a:rPr lang="fr-FR" sz="1200" dirty="0" smtClean="0">
                          <a:effectLst/>
                        </a:rPr>
                        <a:t> </a:t>
                      </a:r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Trattamento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testi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: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padronanza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molto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buona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endParaRPr lang="fr-FR" sz="120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kern="12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Tedesco</a:t>
                      </a:r>
                      <a:r>
                        <a:rPr lang="fr-FR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:</a:t>
                      </a:r>
                      <a:r>
                        <a:rPr lang="fr-FR" sz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Livello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Avanzato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C1 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Foglio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di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calcolo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(Excel) e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strumenti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statistici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 :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buona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padronanza</a:t>
                      </a:r>
                      <a:endParaRPr lang="fr-FR" sz="120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7395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Italiano: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cs typeface="Calibri"/>
                        </a:rPr>
                        <a:t>Madrelingua</a:t>
                      </a:r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HTML, ASP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eCC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++ :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livello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molto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buono</a:t>
                      </a:r>
                      <a:endParaRPr lang="fr-FR" sz="1200" kern="1200" baseline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fr-FR" sz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fr-F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fr-FR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Gestione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</a:t>
                      </a:r>
                      <a:r>
                        <a:rPr lang="fr-FR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organizzazione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/>
                      </a:r>
                      <a:b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</a:b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Buona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capacità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di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management e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gestione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del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team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acquisita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come 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Manager presso XYZ.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Gestione</a:t>
                      </a:r>
                      <a:r>
                        <a:rPr lang="fr-FR" sz="120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di 15 </a:t>
                      </a:r>
                      <a:r>
                        <a:rPr lang="fr-FR" sz="120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persone</a:t>
                      </a:r>
                      <a:endParaRPr lang="fr-FR" sz="120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kern="1200" baseline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3272">
                <a:tc>
                  <a:txBody>
                    <a:bodyPr/>
                    <a:lstStyle/>
                    <a:p>
                      <a:endParaRPr lang="fr-FR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200" dirty="0" err="1" smtClean="0"/>
                        <a:t>Comunicazione</a:t>
                      </a:r>
                      <a:endParaRPr lang="fr-FR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Eccellente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contatto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con la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clientela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acquisita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nel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corso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della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mia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fr-FR" sz="120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esperienza</a:t>
                      </a:r>
                      <a:r>
                        <a:rPr lang="fr-FR" sz="120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di commerciale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4458658" y="935198"/>
            <a:ext cx="1968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/>
              <a:t>Via </a:t>
            </a:r>
            <a:r>
              <a:rPr lang="fr-FR" sz="1200" dirty="0" smtClean="0"/>
              <a:t>Vittoria, </a:t>
            </a:r>
            <a:r>
              <a:rPr lang="fr-FR" sz="1200" dirty="0" smtClean="0"/>
              <a:t>17  </a:t>
            </a:r>
            <a:r>
              <a:rPr lang="fr-FR" sz="1200" dirty="0" smtClean="0"/>
              <a:t>00187 </a:t>
            </a:r>
            <a:r>
              <a:rPr lang="fr-FR" sz="1200" dirty="0" smtClean="0"/>
              <a:t>Roma</a:t>
            </a:r>
            <a:endParaRPr lang="fr-FR" sz="1200" dirty="0"/>
          </a:p>
        </p:txBody>
      </p:sp>
    </p:spTree>
    <p:extLst>
      <p:ext uri="{BB962C8B-B14F-4D97-AF65-F5344CB8AC3E}">
        <p14:creationId xmlns="" xmlns:p14="http://schemas.microsoft.com/office/powerpoint/2010/main" val="343148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360</Words>
  <Application>Microsoft Office PowerPoint</Application>
  <PresentationFormat>Personalizzato</PresentationFormat>
  <Paragraphs>40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Thème Office</vt:lpstr>
      <vt:lpstr>Diapositiva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Mariaconcetta Sampugnaro</cp:lastModifiedBy>
  <cp:revision>57</cp:revision>
  <dcterms:created xsi:type="dcterms:W3CDTF">2015-06-21T19:45:09Z</dcterms:created>
  <dcterms:modified xsi:type="dcterms:W3CDTF">2016-11-30T18:44:08Z</dcterms:modified>
</cp:coreProperties>
</file>